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6"/>
  </p:notesMasterIdLst>
  <p:sldIdLst>
    <p:sldId id="316" r:id="rId3"/>
    <p:sldId id="317" r:id="rId4"/>
    <p:sldId id="318" r:id="rId5"/>
    <p:sldId id="263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7DABB-6C0C-4903-9912-24C4A5A2C2B6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61B6-DA4E-48A2-AAF2-3B3219B6C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85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992C0-1774-4BCE-A3D4-062F9FAECA42}" type="slidenum">
              <a:rPr lang="en-ID" smtClean="0"/>
              <a:pPr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736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678D-B381-4EAC-BA0C-3FC16CCF6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DACF6-D0A2-47CF-A0D0-B99CE1FA2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AA63F-EA69-495C-B66D-E16C38AF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50450-F3E5-4C52-A58A-256EAF01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8E57-970A-4886-A52A-7685E265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4B9C-6395-4C88-BE08-D0FC56DB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E2267-ACA4-4DEA-9EED-8E56AE9AE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2964D-5756-40E0-8D52-07A974B7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DD61-9B97-4BF7-8B42-79FF8ABF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102E-EFDA-4439-85B8-CA1D6F16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2075D-3AE0-4156-85CF-DF11B9DB3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B6FD3-B385-4450-B79B-ABCBAA804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4FF5-F813-4E8D-948D-4A8381A4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7F095-E5DD-46D1-9302-BB1F36AA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8509F-EB85-49EF-AB5B-05A5C8C6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42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A80A-D09D-4AB9-98DF-0FDDB2B36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86E60-F1FE-463F-BAE9-1EF623A0B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DC8B-F502-4744-8934-08295640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72068-042B-4BDE-8A9B-C4AF3FC2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772F-A2FE-4C27-AFBB-79EE55D6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8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70F5-A71C-4DBD-B1B1-290F4329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B5E4A-DB72-4ACD-9962-379BFC6D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A1AC-DECF-4211-B088-F2DAA4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8A1C-2440-4C4E-8178-889A4EA2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3D3FD-2DBD-4E13-A5C3-11A4ACF3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3948-72E9-4C02-B99F-9082904E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D438C-003A-4AF2-A87F-1BC93FAC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DBDD3-D875-4F0B-8C70-822BFB0B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9988A-2435-41C7-8C29-0DA38374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8C10-4A1E-4B8B-9953-ADF3D65C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78B6-8689-48CD-BCCF-ED7C3C6E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22201-10BC-498A-83FF-C841D0E8A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E2512-3C70-431E-96D0-D72A45310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1C023-667D-4200-A77E-ADE94D1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7E8DD-7FD0-4A7B-8AE4-28A81777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AC057-5FC2-460D-9D12-1FAE9080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9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E8B6-38FE-4766-80EC-A7246D5F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FF95F-3338-4127-9616-22309231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4D7A8-0E1E-4E44-810E-773FDF1BE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6494E-CF83-4447-9FC5-D68551BBA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85125-4BB8-4BB5-8EFF-BBBB5560E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DE316-6B91-40C5-B97A-D5D300C7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C2A3B-5659-49E4-A0E2-931B2C8E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396B3-938E-4617-BAB5-CC565566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1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DEB9-544F-42B5-91E2-862CEF67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87A73-C674-452A-896B-97355522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F3890-F535-46AB-B776-F04E9899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5098C-EB4E-4B57-816B-F96CBECA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0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FA920-1739-4A34-B65B-474F44A3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285CE-BA0D-4B70-8CC7-15F51406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74828-FFB8-45C1-BF8A-444CFFF3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E89C-F12D-4A40-BBAA-3FAFFEEB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762C-141C-4DE2-BFA6-3DF74EFF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513C-A6BA-445E-821D-42070EBA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4F95-5CB0-4972-8ECE-E7A3836A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EAED3-D9AA-49FC-97E4-BC36DD6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45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C625-90B8-4275-90F0-6D72BB43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A45A-5EEB-4AC3-9340-6161D4E5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1464A-DEEE-4E71-92F2-421F346AA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8A7E2-F92B-4D48-8892-D460A18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00729-3E7D-42DF-8E3F-BFF64F05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5B4E0-82F3-4A8F-B5D7-3E9FD2FF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05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E9C3-9150-4231-B0E1-2F87FAE6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C3FB5-E153-4B35-8799-5A79EB1B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59D70-2955-45B7-AA6A-768BD19AA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189FB-1319-415D-9A1A-2AF15081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CC843-4DE4-4103-A9F6-B128FB70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55350-AB5E-4956-8F2B-F6E0297B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283-3CF9-42C7-9407-482BB9F2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581C2-D4EA-43D2-82E3-821131446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2CBC6-7167-471D-AFE2-623DB1ED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5FA9-6F3E-44B1-AB4C-52CD547D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8FC9-FE03-4AA7-85C5-624042CA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78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88EDD-7040-4C49-908D-55780A722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CF89F-9B66-4894-BB41-D5613B71F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E815F-A750-4AE2-81AA-7C785753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3FE6A-EA56-461E-B13F-6988F537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EC0BE-D03E-44BE-AECF-6BA69EA9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72F6-FF07-449D-8A2B-73C7B68A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AEB2D-FEC1-4DA2-ACD8-3A36F4325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4412-1F4F-4826-8B41-A1417354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31E55-3B2E-4905-87E9-D44D67DD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20E00-B1B5-4322-8CA8-D3BDE1B2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3446-82B5-4A90-B1AD-3C8A6579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6831-A60C-4820-B0F3-F91A92346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5ECF7-EA81-48C9-8784-BFF70D8BF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145FF-D602-4D92-AA73-F5A3A1E7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4D3E-1B2C-4907-A152-D87A2CBE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BC141-B01D-48D4-A508-44D1331A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DBD2-20E8-4C90-910B-87D05A92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7256E-5842-4E12-9F7D-692BAE462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FDEC6-46DD-43E4-A12B-6372410BD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1078F-EC24-4AD3-97BA-55D62753C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1170C-14B8-41F1-AC69-0AC4C462F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3DFFE-2877-45BB-ABB3-A9FEC599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EA6EC-0032-4E28-8FDC-AC33BF4C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08CA9-0FDE-4B7A-908B-63E0D2A8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5C9F-12F1-45AD-814A-C6B17818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C7933-F5F6-4ABB-B42C-AB71B77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37BAF-9AE6-494D-BB48-EBF5CAD5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61454-9B3A-4200-93A3-3910A622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15D05-3399-48EA-B7BE-5A1784DC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8E399-E6FC-4A67-93F5-CE3E4EE7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0DEAF-E3F1-4975-B55C-FCCC551A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E999-60CE-4BDC-820C-C45DED84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9390-9BA2-45F1-8A92-BE39C4CB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833E7-D64D-4661-B8E5-C3FD8A0DA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D4B5F-943B-4145-B6A2-6A114B38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2B951-17A8-4E5E-90AB-2F57E6EF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AFA4C-E7B6-4F35-93C7-A30CC5C0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9829-2C7C-48D2-A5E9-AA544913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8D4C1-3CB8-44E2-B52C-7C1491D98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74A0F-691B-491B-A97A-92AB09878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04D16-A574-4BFA-975A-3236D6F1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5E3B8-3706-48C8-92AB-93387E74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5135A-AA15-4299-A562-EC34707A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758E4-213B-4EC1-A84A-BE34BEF5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F2B0B-68FA-470A-BEED-9B690A3B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70DBD-36F1-4076-88B2-CC48BA88A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D874-0014-4172-B051-29B8631566BF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5413C-1F6B-470B-897F-2F021AF98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131D-E710-46A4-8A58-5C526635E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EE9F-790C-470A-982A-AB8909D1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1035F-D806-4335-BBAE-E83E3AF7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488F9-5F1F-4823-842F-FE3D84521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A4F2B-DCCE-4A42-BA96-B5EF932FC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F146-714C-4819-A6F9-1C960749B68F}" type="datetimeFigureOut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09/04/2022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4091-F9A5-4F8F-BDC0-A9676BA3F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48F0E-AAC6-4649-A5EF-DF8D386CE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E7E8-3845-43BA-A5BD-2DFA2C63DDB6}" type="slidenum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0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28386E-09EF-4038-A7E6-342812D2BAE8}"/>
              </a:ext>
            </a:extLst>
          </p:cNvPr>
          <p:cNvSpPr txBox="1">
            <a:spLocks/>
          </p:cNvSpPr>
          <p:nvPr/>
        </p:nvSpPr>
        <p:spPr>
          <a:xfrm>
            <a:off x="316727" y="3749040"/>
            <a:ext cx="6838816" cy="24912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PMK-</a:t>
            </a:r>
            <a:r>
              <a:rPr lang="id-ID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</a:t>
            </a:r>
            <a:r>
              <a:rPr lang="en-US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/PMK.03/2022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KRITERIA DAN/ATAU RINCIAN MAKANAN DAN MINUMAN, JASA KESENIAN DAN HIBURAN, JASA PERHOTELAN, JASA PENYEDIAAN TEMPAT PARKIR, SERTA JASA BOGA ATAU KATERING YANG TIDAK DIKENAI PAJAK PERTAMBAHAN NILAI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61E717F-B950-4A4B-9FC4-21B022848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742"/>
          <a:stretch/>
        </p:blipFill>
        <p:spPr>
          <a:xfrm>
            <a:off x="123688" y="391275"/>
            <a:ext cx="1528618" cy="8564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EB252A-822C-400C-A907-1A77A09C73F7}"/>
              </a:ext>
            </a:extLst>
          </p:cNvPr>
          <p:cNvCxnSpPr/>
          <p:nvPr/>
        </p:nvCxnSpPr>
        <p:spPr>
          <a:xfrm>
            <a:off x="1510126" y="303879"/>
            <a:ext cx="0" cy="9728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611EEBD-4321-4AA2-A893-386314CFF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19" y="314039"/>
            <a:ext cx="1562524" cy="9143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A4F644-075C-46CF-BAD8-E7EAF2447874}"/>
              </a:ext>
            </a:extLst>
          </p:cNvPr>
          <p:cNvSpPr/>
          <p:nvPr/>
        </p:nvSpPr>
        <p:spPr>
          <a:xfrm rot="16200000">
            <a:off x="6004166" y="-687377"/>
            <a:ext cx="6995890" cy="8370634"/>
          </a:xfrm>
          <a:prstGeom prst="rect">
            <a:avLst/>
          </a:prstGeom>
          <a:gradFill flip="none" rotWithShape="1">
            <a:gsLst>
              <a:gs pos="1000">
                <a:srgbClr val="FFFFFF"/>
              </a:gs>
              <a:gs pos="0">
                <a:sysClr val="window" lastClr="FFFFFF"/>
              </a:gs>
              <a:gs pos="100000">
                <a:srgbClr val="FFFFFF">
                  <a:alpha val="0"/>
                </a:srgbClr>
              </a:gs>
              <a:gs pos="0">
                <a:sysClr val="window" lastClr="FFFFFF">
                  <a:alpha val="76000"/>
                </a:sysClr>
              </a:gs>
              <a:gs pos="0">
                <a:sysClr val="window" lastClr="FFFFFF">
                  <a:shade val="100000"/>
                  <a:satMod val="115000"/>
                  <a:alpha val="0"/>
                </a:sys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01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>
            <a:extLst>
              <a:ext uri="{FF2B5EF4-FFF2-40B4-BE49-F238E27FC236}">
                <a16:creationId xmlns:a16="http://schemas.microsoft.com/office/drawing/2014/main" id="{A9DADE3E-E204-4D81-87BB-7356801E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1" t="39894" r="63421" b="5467"/>
          <a:stretch/>
        </p:blipFill>
        <p:spPr>
          <a:xfrm flipH="1">
            <a:off x="9887815" y="-876300"/>
            <a:ext cx="2874832" cy="7720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-1185026"/>
            <a:ext cx="3771899" cy="80811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10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607021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Perhotelan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A59BF-6E0E-47FA-B26F-ECECEFDE5ABC}"/>
              </a:ext>
            </a:extLst>
          </p:cNvPr>
          <p:cNvSpPr txBox="1"/>
          <p:nvPr/>
        </p:nvSpPr>
        <p:spPr>
          <a:xfrm>
            <a:off x="1139743" y="1905124"/>
            <a:ext cx="9252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penyewaan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selain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kegiatan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acara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pertemuan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hotel hostel,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pondok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wisata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motel,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losmen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wisma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pariwisata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pesanggrahan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rumah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penginapan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sejenisnya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tinggal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pribadi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difungsikan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hotel,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perkemahan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mewah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penyewaan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ATM,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kantor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perbankan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restoran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hiburan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karaoke,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apotek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toko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retail,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klinik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penyewaan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unit dan/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termasuk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tambahannya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serta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fasilitas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penunjang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terkait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lainnya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apartemen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kondominium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sejenisnya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didasarkan atas izin usahanya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biro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perjalanan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perjalanan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wisata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diselenggarakan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pengelola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perhotelan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9DA730-51CF-43FF-B00E-4658B3A318D7}"/>
              </a:ext>
            </a:extLst>
          </p:cNvPr>
          <p:cNvSpPr txBox="1"/>
          <p:nvPr/>
        </p:nvSpPr>
        <p:spPr>
          <a:xfrm>
            <a:off x="515641" y="1170394"/>
            <a:ext cx="9876588" cy="510778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  <a:endParaRPr lang="ko-KR" altLang="en-US" sz="11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622243" y="2032959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538853" y="2032963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629503" y="3883497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546113" y="3883501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8" name="Isosceles Triangle 27"/>
          <p:cNvSpPr/>
          <p:nvPr/>
        </p:nvSpPr>
        <p:spPr>
          <a:xfrm rot="5400000">
            <a:off x="636763" y="5095419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9" name="Isosceles Triangle 28"/>
          <p:cNvSpPr/>
          <p:nvPr/>
        </p:nvSpPr>
        <p:spPr>
          <a:xfrm rot="5400000">
            <a:off x="553373" y="5095423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</p:spTree>
    <p:extLst>
      <p:ext uri="{BB962C8B-B14F-4D97-AF65-F5344CB8AC3E}">
        <p14:creationId xmlns:p14="http://schemas.microsoft.com/office/powerpoint/2010/main" val="57401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11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7481731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Parkir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9DA730-51CF-43FF-B00E-4658B3A318D7}"/>
              </a:ext>
            </a:extLst>
          </p:cNvPr>
          <p:cNvSpPr txBox="1"/>
          <p:nvPr/>
        </p:nvSpPr>
        <p:spPr>
          <a:xfrm>
            <a:off x="594749" y="1910441"/>
            <a:ext cx="481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  <a:endParaRPr lang="ko-KR" altLang="en-US" sz="11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6A59BF-6E0E-47FA-B26F-ECECEFDE5ABC}"/>
              </a:ext>
            </a:extLst>
          </p:cNvPr>
          <p:cNvSpPr txBox="1"/>
          <p:nvPr/>
        </p:nvSpPr>
        <p:spPr>
          <a:xfrm>
            <a:off x="591831" y="2395615"/>
            <a:ext cx="6235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eliputi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penyelenggaraan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parkir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memarkirkan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kendaraan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parkir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valet)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E4BE14-529B-44F1-821A-75DD1A448231}"/>
              </a:ext>
            </a:extLst>
          </p:cNvPr>
          <p:cNvSpPr txBox="1"/>
          <p:nvPr/>
        </p:nvSpPr>
        <p:spPr>
          <a:xfrm>
            <a:off x="594749" y="4212468"/>
            <a:ext cx="481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  <a:endParaRPr lang="ko-KR" altLang="en-US" sz="11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141764CA-C060-4137-83A1-37418507F21D}"/>
              </a:ext>
            </a:extLst>
          </p:cNvPr>
          <p:cNvSpPr/>
          <p:nvPr/>
        </p:nvSpPr>
        <p:spPr>
          <a:xfrm>
            <a:off x="7134896" y="1355265"/>
            <a:ext cx="4355932" cy="45046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oogle Shape;713;p36">
            <a:extLst>
              <a:ext uri="{FF2B5EF4-FFF2-40B4-BE49-F238E27FC236}">
                <a16:creationId xmlns:a16="http://schemas.microsoft.com/office/drawing/2014/main" id="{0E2FCDE5-269B-4837-9944-83AD0068FB32}"/>
              </a:ext>
            </a:extLst>
          </p:cNvPr>
          <p:cNvGrpSpPr/>
          <p:nvPr/>
        </p:nvGrpSpPr>
        <p:grpSpPr>
          <a:xfrm>
            <a:off x="7043983" y="1392964"/>
            <a:ext cx="4535655" cy="4492683"/>
            <a:chOff x="4116886" y="-147566"/>
            <a:chExt cx="5493455" cy="5645342"/>
          </a:xfrm>
        </p:grpSpPr>
        <p:grpSp>
          <p:nvGrpSpPr>
            <p:cNvPr id="35" name="Google Shape;714;p36">
              <a:extLst>
                <a:ext uri="{FF2B5EF4-FFF2-40B4-BE49-F238E27FC236}">
                  <a16:creationId xmlns:a16="http://schemas.microsoft.com/office/drawing/2014/main" id="{B77D13A1-091E-49F6-88D6-C29C5D78CC8A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39" name="Google Shape;715;p36">
                <a:extLst>
                  <a:ext uri="{FF2B5EF4-FFF2-40B4-BE49-F238E27FC236}">
                    <a16:creationId xmlns:a16="http://schemas.microsoft.com/office/drawing/2014/main" id="{0D3A4629-61BD-42A9-A902-82DF99ABBD1B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6;p36">
                <a:extLst>
                  <a:ext uri="{FF2B5EF4-FFF2-40B4-BE49-F238E27FC236}">
                    <a16:creationId xmlns:a16="http://schemas.microsoft.com/office/drawing/2014/main" id="{7D325BD0-41DA-47EA-8FE7-A2791A2F9673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7;p36">
                <a:extLst>
                  <a:ext uri="{FF2B5EF4-FFF2-40B4-BE49-F238E27FC236}">
                    <a16:creationId xmlns:a16="http://schemas.microsoft.com/office/drawing/2014/main" id="{6674245B-8FD3-4618-8F81-2F010B50D3DB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18;p36">
                <a:extLst>
                  <a:ext uri="{FF2B5EF4-FFF2-40B4-BE49-F238E27FC236}">
                    <a16:creationId xmlns:a16="http://schemas.microsoft.com/office/drawing/2014/main" id="{C917C430-B446-4DE4-AD7A-37176E047B78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9;p36">
                <a:extLst>
                  <a:ext uri="{FF2B5EF4-FFF2-40B4-BE49-F238E27FC236}">
                    <a16:creationId xmlns:a16="http://schemas.microsoft.com/office/drawing/2014/main" id="{2E8DA2BB-B05B-46CF-AF13-6FFA013A8802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20;p36">
                <a:extLst>
                  <a:ext uri="{FF2B5EF4-FFF2-40B4-BE49-F238E27FC236}">
                    <a16:creationId xmlns:a16="http://schemas.microsoft.com/office/drawing/2014/main" id="{913B4DEF-116C-47D5-8578-37E307F37CD0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21;p36">
                <a:extLst>
                  <a:ext uri="{FF2B5EF4-FFF2-40B4-BE49-F238E27FC236}">
                    <a16:creationId xmlns:a16="http://schemas.microsoft.com/office/drawing/2014/main" id="{78FF12A8-BB08-47BD-8DE6-9C39D7B57E66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22;p36">
                <a:extLst>
                  <a:ext uri="{FF2B5EF4-FFF2-40B4-BE49-F238E27FC236}">
                    <a16:creationId xmlns:a16="http://schemas.microsoft.com/office/drawing/2014/main" id="{1D4EA199-0D3C-4CA3-9D8B-2B41E3309F5E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23;p36">
                <a:extLst>
                  <a:ext uri="{FF2B5EF4-FFF2-40B4-BE49-F238E27FC236}">
                    <a16:creationId xmlns:a16="http://schemas.microsoft.com/office/drawing/2014/main" id="{77B7AF19-2A7A-4031-9DBA-491CF43BDAF0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24;p36">
                <a:extLst>
                  <a:ext uri="{FF2B5EF4-FFF2-40B4-BE49-F238E27FC236}">
                    <a16:creationId xmlns:a16="http://schemas.microsoft.com/office/drawing/2014/main" id="{7A2C298B-14A5-4723-8636-A1189202DC5A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25;p36">
                <a:extLst>
                  <a:ext uri="{FF2B5EF4-FFF2-40B4-BE49-F238E27FC236}">
                    <a16:creationId xmlns:a16="http://schemas.microsoft.com/office/drawing/2014/main" id="{CF621A84-F2F0-4374-AC4E-C5023000F967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26;p36">
                <a:extLst>
                  <a:ext uri="{FF2B5EF4-FFF2-40B4-BE49-F238E27FC236}">
                    <a16:creationId xmlns:a16="http://schemas.microsoft.com/office/drawing/2014/main" id="{31B2CAD5-4481-426B-9E3A-0B55E10708DA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27;p36">
                <a:extLst>
                  <a:ext uri="{FF2B5EF4-FFF2-40B4-BE49-F238E27FC236}">
                    <a16:creationId xmlns:a16="http://schemas.microsoft.com/office/drawing/2014/main" id="{7CB02E2B-8216-459B-AC16-192957494440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28;p36">
                <a:extLst>
                  <a:ext uri="{FF2B5EF4-FFF2-40B4-BE49-F238E27FC236}">
                    <a16:creationId xmlns:a16="http://schemas.microsoft.com/office/drawing/2014/main" id="{B9CA1BD6-BF0B-444B-A160-CF443BE8FC70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29;p36">
                <a:extLst>
                  <a:ext uri="{FF2B5EF4-FFF2-40B4-BE49-F238E27FC236}">
                    <a16:creationId xmlns:a16="http://schemas.microsoft.com/office/drawing/2014/main" id="{F1240924-CB84-4E28-BECF-2D9BE7C1F303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30;p36">
                <a:extLst>
                  <a:ext uri="{FF2B5EF4-FFF2-40B4-BE49-F238E27FC236}">
                    <a16:creationId xmlns:a16="http://schemas.microsoft.com/office/drawing/2014/main" id="{CD4DC254-710F-4B06-9C02-210F82916A12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31;p36">
                <a:extLst>
                  <a:ext uri="{FF2B5EF4-FFF2-40B4-BE49-F238E27FC236}">
                    <a16:creationId xmlns:a16="http://schemas.microsoft.com/office/drawing/2014/main" id="{B30BCEDC-1983-4F9B-8CF8-D411C5E7042C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32;p36">
                <a:extLst>
                  <a:ext uri="{FF2B5EF4-FFF2-40B4-BE49-F238E27FC236}">
                    <a16:creationId xmlns:a16="http://schemas.microsoft.com/office/drawing/2014/main" id="{698297EA-6AAB-4D03-AF53-B51F0AFF9CF4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33;p36">
                <a:extLst>
                  <a:ext uri="{FF2B5EF4-FFF2-40B4-BE49-F238E27FC236}">
                    <a16:creationId xmlns:a16="http://schemas.microsoft.com/office/drawing/2014/main" id="{8B8FAD51-2D4B-43B9-AAA3-479B3EE4DE03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34;p36">
                <a:extLst>
                  <a:ext uri="{FF2B5EF4-FFF2-40B4-BE49-F238E27FC236}">
                    <a16:creationId xmlns:a16="http://schemas.microsoft.com/office/drawing/2014/main" id="{B4EE6CFD-4CBB-4E9A-B713-9F91D763018A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35;p36">
                <a:extLst>
                  <a:ext uri="{FF2B5EF4-FFF2-40B4-BE49-F238E27FC236}">
                    <a16:creationId xmlns:a16="http://schemas.microsoft.com/office/drawing/2014/main" id="{8F589BA8-F328-4270-99AA-3E890D7B4865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36;p36">
                <a:extLst>
                  <a:ext uri="{FF2B5EF4-FFF2-40B4-BE49-F238E27FC236}">
                    <a16:creationId xmlns:a16="http://schemas.microsoft.com/office/drawing/2014/main" id="{F242D98A-F41C-400A-9D40-6DF27B78066D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37;p36">
                <a:extLst>
                  <a:ext uri="{FF2B5EF4-FFF2-40B4-BE49-F238E27FC236}">
                    <a16:creationId xmlns:a16="http://schemas.microsoft.com/office/drawing/2014/main" id="{BA0D328C-F6D4-48E8-8C25-789083C0DE43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38;p36">
                <a:extLst>
                  <a:ext uri="{FF2B5EF4-FFF2-40B4-BE49-F238E27FC236}">
                    <a16:creationId xmlns:a16="http://schemas.microsoft.com/office/drawing/2014/main" id="{D43B0AB6-3C49-432B-9ED7-48ABE8756774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39;p36">
                <a:extLst>
                  <a:ext uri="{FF2B5EF4-FFF2-40B4-BE49-F238E27FC236}">
                    <a16:creationId xmlns:a16="http://schemas.microsoft.com/office/drawing/2014/main" id="{7CBCA8D7-39B8-4128-9383-B222539A130C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40;p36">
                <a:extLst>
                  <a:ext uri="{FF2B5EF4-FFF2-40B4-BE49-F238E27FC236}">
                    <a16:creationId xmlns:a16="http://schemas.microsoft.com/office/drawing/2014/main" id="{86D7EA85-4396-4BEC-A276-35C7B82A6693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41;p36">
                <a:extLst>
                  <a:ext uri="{FF2B5EF4-FFF2-40B4-BE49-F238E27FC236}">
                    <a16:creationId xmlns:a16="http://schemas.microsoft.com/office/drawing/2014/main" id="{7A8E3637-A0F8-46E8-A258-DA1B6438081C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42;p36">
                <a:extLst>
                  <a:ext uri="{FF2B5EF4-FFF2-40B4-BE49-F238E27FC236}">
                    <a16:creationId xmlns:a16="http://schemas.microsoft.com/office/drawing/2014/main" id="{BC6C240F-3EB0-4DDF-87DE-93DEED672F48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43;p36">
                <a:extLst>
                  <a:ext uri="{FF2B5EF4-FFF2-40B4-BE49-F238E27FC236}">
                    <a16:creationId xmlns:a16="http://schemas.microsoft.com/office/drawing/2014/main" id="{D609D623-3265-417E-B56A-8A8BDDB3B168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44;p36">
                <a:extLst>
                  <a:ext uri="{FF2B5EF4-FFF2-40B4-BE49-F238E27FC236}">
                    <a16:creationId xmlns:a16="http://schemas.microsoft.com/office/drawing/2014/main" id="{FFA5C7C0-47A5-42ED-84BA-34EE77573E6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45;p36">
                <a:extLst>
                  <a:ext uri="{FF2B5EF4-FFF2-40B4-BE49-F238E27FC236}">
                    <a16:creationId xmlns:a16="http://schemas.microsoft.com/office/drawing/2014/main" id="{4B4FD011-2B19-4668-A2EC-806C4A1D4B97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46;p36">
                <a:extLst>
                  <a:ext uri="{FF2B5EF4-FFF2-40B4-BE49-F238E27FC236}">
                    <a16:creationId xmlns:a16="http://schemas.microsoft.com/office/drawing/2014/main" id="{124E7483-3EC1-4247-881E-9C20D517E578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47;p36">
                <a:extLst>
                  <a:ext uri="{FF2B5EF4-FFF2-40B4-BE49-F238E27FC236}">
                    <a16:creationId xmlns:a16="http://schemas.microsoft.com/office/drawing/2014/main" id="{7499EDFE-E18F-4C69-947A-82D1751DEB3D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48;p36">
                <a:extLst>
                  <a:ext uri="{FF2B5EF4-FFF2-40B4-BE49-F238E27FC236}">
                    <a16:creationId xmlns:a16="http://schemas.microsoft.com/office/drawing/2014/main" id="{A68A7328-D5DD-44F3-AE7D-A8379EE4C285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49;p36">
                <a:extLst>
                  <a:ext uri="{FF2B5EF4-FFF2-40B4-BE49-F238E27FC236}">
                    <a16:creationId xmlns:a16="http://schemas.microsoft.com/office/drawing/2014/main" id="{6C4C8BE2-E424-42FB-A790-28C9494BDA4B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50;p36">
                <a:extLst>
                  <a:ext uri="{FF2B5EF4-FFF2-40B4-BE49-F238E27FC236}">
                    <a16:creationId xmlns:a16="http://schemas.microsoft.com/office/drawing/2014/main" id="{640CC570-101A-4323-A35F-A1678C552BD6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1;p36">
                <a:extLst>
                  <a:ext uri="{FF2B5EF4-FFF2-40B4-BE49-F238E27FC236}">
                    <a16:creationId xmlns:a16="http://schemas.microsoft.com/office/drawing/2014/main" id="{DEFA13EE-CBC6-4C7A-8F33-963CB34AE54D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52;p36">
                <a:extLst>
                  <a:ext uri="{FF2B5EF4-FFF2-40B4-BE49-F238E27FC236}">
                    <a16:creationId xmlns:a16="http://schemas.microsoft.com/office/drawing/2014/main" id="{384092B1-90EB-4870-8D87-51691D41E2D5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53;p36">
                <a:extLst>
                  <a:ext uri="{FF2B5EF4-FFF2-40B4-BE49-F238E27FC236}">
                    <a16:creationId xmlns:a16="http://schemas.microsoft.com/office/drawing/2014/main" id="{D4BCBED6-875F-4CEE-A371-C11A1F56F212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54;p36">
                <a:extLst>
                  <a:ext uri="{FF2B5EF4-FFF2-40B4-BE49-F238E27FC236}">
                    <a16:creationId xmlns:a16="http://schemas.microsoft.com/office/drawing/2014/main" id="{8D0B25E5-F926-4F72-B56F-36EB53165402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55;p36">
                <a:extLst>
                  <a:ext uri="{FF2B5EF4-FFF2-40B4-BE49-F238E27FC236}">
                    <a16:creationId xmlns:a16="http://schemas.microsoft.com/office/drawing/2014/main" id="{DC6F793E-1018-4C75-825B-DE8507D6DDFD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56;p36">
                <a:extLst>
                  <a:ext uri="{FF2B5EF4-FFF2-40B4-BE49-F238E27FC236}">
                    <a16:creationId xmlns:a16="http://schemas.microsoft.com/office/drawing/2014/main" id="{1ED5CFEC-5E99-4815-A0F6-ECB639128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57;p36">
                <a:extLst>
                  <a:ext uri="{FF2B5EF4-FFF2-40B4-BE49-F238E27FC236}">
                    <a16:creationId xmlns:a16="http://schemas.microsoft.com/office/drawing/2014/main" id="{17097A86-F372-4C39-AF1E-6B7B14381BE9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58;p36">
                <a:extLst>
                  <a:ext uri="{FF2B5EF4-FFF2-40B4-BE49-F238E27FC236}">
                    <a16:creationId xmlns:a16="http://schemas.microsoft.com/office/drawing/2014/main" id="{6976770B-2B96-42F1-B785-77026F6F4B99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59;p36">
                <a:extLst>
                  <a:ext uri="{FF2B5EF4-FFF2-40B4-BE49-F238E27FC236}">
                    <a16:creationId xmlns:a16="http://schemas.microsoft.com/office/drawing/2014/main" id="{FADD8A73-1962-4860-9F95-39E0BC235582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60;p36">
                <a:extLst>
                  <a:ext uri="{FF2B5EF4-FFF2-40B4-BE49-F238E27FC236}">
                    <a16:creationId xmlns:a16="http://schemas.microsoft.com/office/drawing/2014/main" id="{30D1F558-7FEB-4E80-AB3A-5EF662EEC949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61;p36">
                <a:extLst>
                  <a:ext uri="{FF2B5EF4-FFF2-40B4-BE49-F238E27FC236}">
                    <a16:creationId xmlns:a16="http://schemas.microsoft.com/office/drawing/2014/main" id="{632C99CE-1057-4C38-A15D-4A946FA3CC12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62;p36">
                <a:extLst>
                  <a:ext uri="{FF2B5EF4-FFF2-40B4-BE49-F238E27FC236}">
                    <a16:creationId xmlns:a16="http://schemas.microsoft.com/office/drawing/2014/main" id="{97F0BEF8-0C0A-4A38-8DE8-230AC0FAEBBE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63;p36">
                <a:extLst>
                  <a:ext uri="{FF2B5EF4-FFF2-40B4-BE49-F238E27FC236}">
                    <a16:creationId xmlns:a16="http://schemas.microsoft.com/office/drawing/2014/main" id="{62BC4F85-CF37-4C49-AA5C-217C73B498CD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64;p36">
                <a:extLst>
                  <a:ext uri="{FF2B5EF4-FFF2-40B4-BE49-F238E27FC236}">
                    <a16:creationId xmlns:a16="http://schemas.microsoft.com/office/drawing/2014/main" id="{D3F89C63-4AEF-4E90-8295-864827A7C240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65;p36">
                <a:extLst>
                  <a:ext uri="{FF2B5EF4-FFF2-40B4-BE49-F238E27FC236}">
                    <a16:creationId xmlns:a16="http://schemas.microsoft.com/office/drawing/2014/main" id="{2BA9018B-CF6D-4D3B-AAFB-2822C9C639A9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66;p36">
                <a:extLst>
                  <a:ext uri="{FF2B5EF4-FFF2-40B4-BE49-F238E27FC236}">
                    <a16:creationId xmlns:a16="http://schemas.microsoft.com/office/drawing/2014/main" id="{54F2BD9E-A1AE-4329-B668-EEA34F69C61F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67;p36">
                <a:extLst>
                  <a:ext uri="{FF2B5EF4-FFF2-40B4-BE49-F238E27FC236}">
                    <a16:creationId xmlns:a16="http://schemas.microsoft.com/office/drawing/2014/main" id="{9DFE8941-4FC1-4A2B-B3AB-ED653A3D2786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68;p36">
                <a:extLst>
                  <a:ext uri="{FF2B5EF4-FFF2-40B4-BE49-F238E27FC236}">
                    <a16:creationId xmlns:a16="http://schemas.microsoft.com/office/drawing/2014/main" id="{E773F2A1-F700-4C05-8A17-0B5CBE35C323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69;p36">
                <a:extLst>
                  <a:ext uri="{FF2B5EF4-FFF2-40B4-BE49-F238E27FC236}">
                    <a16:creationId xmlns:a16="http://schemas.microsoft.com/office/drawing/2014/main" id="{37AD1657-FB5F-4FBC-8E6A-6962667848BD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70;p36">
                <a:extLst>
                  <a:ext uri="{FF2B5EF4-FFF2-40B4-BE49-F238E27FC236}">
                    <a16:creationId xmlns:a16="http://schemas.microsoft.com/office/drawing/2014/main" id="{C59ABD60-8A5A-437F-84E0-013AFE000FDC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71;p36">
                <a:extLst>
                  <a:ext uri="{FF2B5EF4-FFF2-40B4-BE49-F238E27FC236}">
                    <a16:creationId xmlns:a16="http://schemas.microsoft.com/office/drawing/2014/main" id="{21736807-BDCE-4706-864A-34F46878FB82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72;p36">
                <a:extLst>
                  <a:ext uri="{FF2B5EF4-FFF2-40B4-BE49-F238E27FC236}">
                    <a16:creationId xmlns:a16="http://schemas.microsoft.com/office/drawing/2014/main" id="{C89B9986-D522-481C-BCAA-346D4AE831CC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73;p36">
                <a:extLst>
                  <a:ext uri="{FF2B5EF4-FFF2-40B4-BE49-F238E27FC236}">
                    <a16:creationId xmlns:a16="http://schemas.microsoft.com/office/drawing/2014/main" id="{E8BF2695-4517-440A-B849-ABBA8705A7CE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74;p36">
                <a:extLst>
                  <a:ext uri="{FF2B5EF4-FFF2-40B4-BE49-F238E27FC236}">
                    <a16:creationId xmlns:a16="http://schemas.microsoft.com/office/drawing/2014/main" id="{81C0C2DB-D199-4703-A179-0EF65C0C6E94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75;p36">
                <a:extLst>
                  <a:ext uri="{FF2B5EF4-FFF2-40B4-BE49-F238E27FC236}">
                    <a16:creationId xmlns:a16="http://schemas.microsoft.com/office/drawing/2014/main" id="{D1F1BC8E-7165-48DA-98B9-89CEEB344B52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76;p36">
                <a:extLst>
                  <a:ext uri="{FF2B5EF4-FFF2-40B4-BE49-F238E27FC236}">
                    <a16:creationId xmlns:a16="http://schemas.microsoft.com/office/drawing/2014/main" id="{60D4269D-93F0-4227-96C9-47F5F74F6B77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77;p36">
                <a:extLst>
                  <a:ext uri="{FF2B5EF4-FFF2-40B4-BE49-F238E27FC236}">
                    <a16:creationId xmlns:a16="http://schemas.microsoft.com/office/drawing/2014/main" id="{FF4385FB-D1A3-44B4-8F58-1C3256489430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78;p36">
                <a:extLst>
                  <a:ext uri="{FF2B5EF4-FFF2-40B4-BE49-F238E27FC236}">
                    <a16:creationId xmlns:a16="http://schemas.microsoft.com/office/drawing/2014/main" id="{5C7A0D92-1E08-4BEA-AED7-002170F02843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79;p36">
                <a:extLst>
                  <a:ext uri="{FF2B5EF4-FFF2-40B4-BE49-F238E27FC236}">
                    <a16:creationId xmlns:a16="http://schemas.microsoft.com/office/drawing/2014/main" id="{E1678481-CCAC-48CE-A900-18D20092C359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80;p36">
                <a:extLst>
                  <a:ext uri="{FF2B5EF4-FFF2-40B4-BE49-F238E27FC236}">
                    <a16:creationId xmlns:a16="http://schemas.microsoft.com/office/drawing/2014/main" id="{F1A288C3-9B25-4FEE-ACFC-BD93BCEE9897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81;p36">
                <a:extLst>
                  <a:ext uri="{FF2B5EF4-FFF2-40B4-BE49-F238E27FC236}">
                    <a16:creationId xmlns:a16="http://schemas.microsoft.com/office/drawing/2014/main" id="{F9D6740F-D7CC-491C-903E-4E0BE6310F70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82;p36">
                <a:extLst>
                  <a:ext uri="{FF2B5EF4-FFF2-40B4-BE49-F238E27FC236}">
                    <a16:creationId xmlns:a16="http://schemas.microsoft.com/office/drawing/2014/main" id="{F76626C1-3766-4118-936C-2F58FAEC1493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83;p36">
                <a:extLst>
                  <a:ext uri="{FF2B5EF4-FFF2-40B4-BE49-F238E27FC236}">
                    <a16:creationId xmlns:a16="http://schemas.microsoft.com/office/drawing/2014/main" id="{A7ACBEE3-7AB5-45C3-B6EF-FC48717882C0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84;p36">
                <a:extLst>
                  <a:ext uri="{FF2B5EF4-FFF2-40B4-BE49-F238E27FC236}">
                    <a16:creationId xmlns:a16="http://schemas.microsoft.com/office/drawing/2014/main" id="{7AF7089A-F780-4248-B92C-BB3EF2E0115B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85;p36">
                <a:extLst>
                  <a:ext uri="{FF2B5EF4-FFF2-40B4-BE49-F238E27FC236}">
                    <a16:creationId xmlns:a16="http://schemas.microsoft.com/office/drawing/2014/main" id="{AC56E40E-90BA-43F4-AD02-524D14B50F88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86;p36">
                <a:extLst>
                  <a:ext uri="{FF2B5EF4-FFF2-40B4-BE49-F238E27FC236}">
                    <a16:creationId xmlns:a16="http://schemas.microsoft.com/office/drawing/2014/main" id="{6EF8AE71-788C-4442-89F8-C238134F398B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87;p36">
                <a:extLst>
                  <a:ext uri="{FF2B5EF4-FFF2-40B4-BE49-F238E27FC236}">
                    <a16:creationId xmlns:a16="http://schemas.microsoft.com/office/drawing/2014/main" id="{B0C05D49-566F-4B26-941C-435B756E8DE5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88;p36">
                <a:extLst>
                  <a:ext uri="{FF2B5EF4-FFF2-40B4-BE49-F238E27FC236}">
                    <a16:creationId xmlns:a16="http://schemas.microsoft.com/office/drawing/2014/main" id="{133E7F16-B05A-483A-AA4E-8E2563DD1B9E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89;p36">
                <a:extLst>
                  <a:ext uri="{FF2B5EF4-FFF2-40B4-BE49-F238E27FC236}">
                    <a16:creationId xmlns:a16="http://schemas.microsoft.com/office/drawing/2014/main" id="{9ECA9CA7-A9E1-428A-8044-21CAAC2CA5CF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90;p36">
                <a:extLst>
                  <a:ext uri="{FF2B5EF4-FFF2-40B4-BE49-F238E27FC236}">
                    <a16:creationId xmlns:a16="http://schemas.microsoft.com/office/drawing/2014/main" id="{C10B98D9-FD5B-4E08-9E72-2E2C624E657C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91;p36">
                <a:extLst>
                  <a:ext uri="{FF2B5EF4-FFF2-40B4-BE49-F238E27FC236}">
                    <a16:creationId xmlns:a16="http://schemas.microsoft.com/office/drawing/2014/main" id="{4F7F2D29-07D4-48BE-87ED-72BB247F3D89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92;p36">
                <a:extLst>
                  <a:ext uri="{FF2B5EF4-FFF2-40B4-BE49-F238E27FC236}">
                    <a16:creationId xmlns:a16="http://schemas.microsoft.com/office/drawing/2014/main" id="{CBDB88DC-5355-41E2-B659-171B4BA82B9C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93;p36">
                <a:extLst>
                  <a:ext uri="{FF2B5EF4-FFF2-40B4-BE49-F238E27FC236}">
                    <a16:creationId xmlns:a16="http://schemas.microsoft.com/office/drawing/2014/main" id="{E6A64E23-D6A2-4E6B-BFCA-6BB02729F58F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94;p36">
                <a:extLst>
                  <a:ext uri="{FF2B5EF4-FFF2-40B4-BE49-F238E27FC236}">
                    <a16:creationId xmlns:a16="http://schemas.microsoft.com/office/drawing/2014/main" id="{FBB7545A-F918-4EF2-A20B-8CBCC3B2615F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95;p36">
                <a:extLst>
                  <a:ext uri="{FF2B5EF4-FFF2-40B4-BE49-F238E27FC236}">
                    <a16:creationId xmlns:a16="http://schemas.microsoft.com/office/drawing/2014/main" id="{E8654905-6E92-4722-88E5-DF146AB3E457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96;p36">
                <a:extLst>
                  <a:ext uri="{FF2B5EF4-FFF2-40B4-BE49-F238E27FC236}">
                    <a16:creationId xmlns:a16="http://schemas.microsoft.com/office/drawing/2014/main" id="{E867F7DE-726F-494C-99AB-0424757FABA2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97;p36">
                <a:extLst>
                  <a:ext uri="{FF2B5EF4-FFF2-40B4-BE49-F238E27FC236}">
                    <a16:creationId xmlns:a16="http://schemas.microsoft.com/office/drawing/2014/main" id="{1FC5351C-AFD3-4808-8D6B-27FAFC293515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98;p36">
                <a:extLst>
                  <a:ext uri="{FF2B5EF4-FFF2-40B4-BE49-F238E27FC236}">
                    <a16:creationId xmlns:a16="http://schemas.microsoft.com/office/drawing/2014/main" id="{E95ECD09-260E-4AE1-8275-4735DD6DA21D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99;p36">
                <a:extLst>
                  <a:ext uri="{FF2B5EF4-FFF2-40B4-BE49-F238E27FC236}">
                    <a16:creationId xmlns:a16="http://schemas.microsoft.com/office/drawing/2014/main" id="{C71761C4-3AF5-461D-B913-F4AEBB7F4957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00;p36">
                <a:extLst>
                  <a:ext uri="{FF2B5EF4-FFF2-40B4-BE49-F238E27FC236}">
                    <a16:creationId xmlns:a16="http://schemas.microsoft.com/office/drawing/2014/main" id="{07E39F5B-B0B5-4537-B288-73A7632031C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01;p36">
                <a:extLst>
                  <a:ext uri="{FF2B5EF4-FFF2-40B4-BE49-F238E27FC236}">
                    <a16:creationId xmlns:a16="http://schemas.microsoft.com/office/drawing/2014/main" id="{9FC7EFAA-EA73-440C-9619-8C7D0E85112A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02;p36">
                <a:extLst>
                  <a:ext uri="{FF2B5EF4-FFF2-40B4-BE49-F238E27FC236}">
                    <a16:creationId xmlns:a16="http://schemas.microsoft.com/office/drawing/2014/main" id="{5650A734-83FA-4A68-9072-085952687FF8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03;p36">
                <a:extLst>
                  <a:ext uri="{FF2B5EF4-FFF2-40B4-BE49-F238E27FC236}">
                    <a16:creationId xmlns:a16="http://schemas.microsoft.com/office/drawing/2014/main" id="{D35C3395-BA1E-4292-A2EF-F9D6514B8E85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04;p36">
                <a:extLst>
                  <a:ext uri="{FF2B5EF4-FFF2-40B4-BE49-F238E27FC236}">
                    <a16:creationId xmlns:a16="http://schemas.microsoft.com/office/drawing/2014/main" id="{DD2C0C8A-4E5A-45E2-A0F5-F58B60C3CB3A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05;p36">
                <a:extLst>
                  <a:ext uri="{FF2B5EF4-FFF2-40B4-BE49-F238E27FC236}">
                    <a16:creationId xmlns:a16="http://schemas.microsoft.com/office/drawing/2014/main" id="{24AB4EB5-0DE0-445A-A67E-92CBE4BE102D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06;p36">
                <a:extLst>
                  <a:ext uri="{FF2B5EF4-FFF2-40B4-BE49-F238E27FC236}">
                    <a16:creationId xmlns:a16="http://schemas.microsoft.com/office/drawing/2014/main" id="{8ACF1D64-B1CC-48AF-A767-C39493DD80DA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07;p36">
                <a:extLst>
                  <a:ext uri="{FF2B5EF4-FFF2-40B4-BE49-F238E27FC236}">
                    <a16:creationId xmlns:a16="http://schemas.microsoft.com/office/drawing/2014/main" id="{B3FE3C63-2FD8-4F37-97D5-29F8A7AF3305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08;p36">
                <a:extLst>
                  <a:ext uri="{FF2B5EF4-FFF2-40B4-BE49-F238E27FC236}">
                    <a16:creationId xmlns:a16="http://schemas.microsoft.com/office/drawing/2014/main" id="{7EF1A814-85E4-494C-99E5-F02AC17BCB1A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09;p36">
                <a:extLst>
                  <a:ext uri="{FF2B5EF4-FFF2-40B4-BE49-F238E27FC236}">
                    <a16:creationId xmlns:a16="http://schemas.microsoft.com/office/drawing/2014/main" id="{A9A06EE2-D035-4FF1-9803-C9807EC2E770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10;p36">
                <a:extLst>
                  <a:ext uri="{FF2B5EF4-FFF2-40B4-BE49-F238E27FC236}">
                    <a16:creationId xmlns:a16="http://schemas.microsoft.com/office/drawing/2014/main" id="{7461787E-6CDF-4041-8996-C2BDCDA2E16A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11;p36">
                <a:extLst>
                  <a:ext uri="{FF2B5EF4-FFF2-40B4-BE49-F238E27FC236}">
                    <a16:creationId xmlns:a16="http://schemas.microsoft.com/office/drawing/2014/main" id="{136F5853-E2F2-4E49-A4AA-5BB90771C5A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812;p36">
                <a:extLst>
                  <a:ext uri="{FF2B5EF4-FFF2-40B4-BE49-F238E27FC236}">
                    <a16:creationId xmlns:a16="http://schemas.microsoft.com/office/drawing/2014/main" id="{D5838B3F-73E7-41B8-9F22-1945C42553DA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13;p36">
                <a:extLst>
                  <a:ext uri="{FF2B5EF4-FFF2-40B4-BE49-F238E27FC236}">
                    <a16:creationId xmlns:a16="http://schemas.microsoft.com/office/drawing/2014/main" id="{D77E5EF3-570A-44DB-AAFF-8B97F151DF71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14;p36">
                <a:extLst>
                  <a:ext uri="{FF2B5EF4-FFF2-40B4-BE49-F238E27FC236}">
                    <a16:creationId xmlns:a16="http://schemas.microsoft.com/office/drawing/2014/main" id="{21DABDA0-65A1-440B-8EB5-BC52F9E6C7BF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15;p36">
                <a:extLst>
                  <a:ext uri="{FF2B5EF4-FFF2-40B4-BE49-F238E27FC236}">
                    <a16:creationId xmlns:a16="http://schemas.microsoft.com/office/drawing/2014/main" id="{C7606F8D-34FC-4F0E-A682-4B95162D523D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16;p36">
                <a:extLst>
                  <a:ext uri="{FF2B5EF4-FFF2-40B4-BE49-F238E27FC236}">
                    <a16:creationId xmlns:a16="http://schemas.microsoft.com/office/drawing/2014/main" id="{2A2056F6-2BBE-4D01-84AE-E121A16583DA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17;p36">
                <a:extLst>
                  <a:ext uri="{FF2B5EF4-FFF2-40B4-BE49-F238E27FC236}">
                    <a16:creationId xmlns:a16="http://schemas.microsoft.com/office/drawing/2014/main" id="{8D2B8DAA-C2D7-4116-82AA-0009F690C721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18;p36">
                <a:extLst>
                  <a:ext uri="{FF2B5EF4-FFF2-40B4-BE49-F238E27FC236}">
                    <a16:creationId xmlns:a16="http://schemas.microsoft.com/office/drawing/2014/main" id="{5AA2D456-FE82-4588-8ADF-0FD518CFBCD6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819;p36">
                <a:extLst>
                  <a:ext uri="{FF2B5EF4-FFF2-40B4-BE49-F238E27FC236}">
                    <a16:creationId xmlns:a16="http://schemas.microsoft.com/office/drawing/2014/main" id="{40F6E665-A4DF-441A-B13C-98DE7AA52E2A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20;p36">
                <a:extLst>
                  <a:ext uri="{FF2B5EF4-FFF2-40B4-BE49-F238E27FC236}">
                    <a16:creationId xmlns:a16="http://schemas.microsoft.com/office/drawing/2014/main" id="{5CA4167A-80B3-49A9-A1F8-384DC56972CD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21;p36">
                <a:extLst>
                  <a:ext uri="{FF2B5EF4-FFF2-40B4-BE49-F238E27FC236}">
                    <a16:creationId xmlns:a16="http://schemas.microsoft.com/office/drawing/2014/main" id="{1802D7B6-1577-4114-AFD4-7453D92D58BB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22;p36">
                <a:extLst>
                  <a:ext uri="{FF2B5EF4-FFF2-40B4-BE49-F238E27FC236}">
                    <a16:creationId xmlns:a16="http://schemas.microsoft.com/office/drawing/2014/main" id="{FB391740-7BC7-4266-A6FB-FAE3C7754EC3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23;p36">
                <a:extLst>
                  <a:ext uri="{FF2B5EF4-FFF2-40B4-BE49-F238E27FC236}">
                    <a16:creationId xmlns:a16="http://schemas.microsoft.com/office/drawing/2014/main" id="{11AE65A2-ADD7-4D85-8701-B07AA6386F30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24;p36">
                <a:extLst>
                  <a:ext uri="{FF2B5EF4-FFF2-40B4-BE49-F238E27FC236}">
                    <a16:creationId xmlns:a16="http://schemas.microsoft.com/office/drawing/2014/main" id="{4F1AE82B-1024-4258-B74F-FE5F8D21B01D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25;p36">
                <a:extLst>
                  <a:ext uri="{FF2B5EF4-FFF2-40B4-BE49-F238E27FC236}">
                    <a16:creationId xmlns:a16="http://schemas.microsoft.com/office/drawing/2014/main" id="{4A215A0F-0A49-4255-AAC1-D2AFE3BE8CA4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26;p36">
                <a:extLst>
                  <a:ext uri="{FF2B5EF4-FFF2-40B4-BE49-F238E27FC236}">
                    <a16:creationId xmlns:a16="http://schemas.microsoft.com/office/drawing/2014/main" id="{8E40471A-6F32-41F1-81F6-C3EF0490C6C6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27;p36">
                <a:extLst>
                  <a:ext uri="{FF2B5EF4-FFF2-40B4-BE49-F238E27FC236}">
                    <a16:creationId xmlns:a16="http://schemas.microsoft.com/office/drawing/2014/main" id="{8998C62C-BC6C-4CCC-A987-5BB7BED4EDE2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28;p36">
                <a:extLst>
                  <a:ext uri="{FF2B5EF4-FFF2-40B4-BE49-F238E27FC236}">
                    <a16:creationId xmlns:a16="http://schemas.microsoft.com/office/drawing/2014/main" id="{3766A559-EEB5-4C59-8DBD-6B05FB170EF1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29;p36">
                <a:extLst>
                  <a:ext uri="{FF2B5EF4-FFF2-40B4-BE49-F238E27FC236}">
                    <a16:creationId xmlns:a16="http://schemas.microsoft.com/office/drawing/2014/main" id="{3A58D176-CD31-446E-AB46-993715CFC616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30;p36">
                <a:extLst>
                  <a:ext uri="{FF2B5EF4-FFF2-40B4-BE49-F238E27FC236}">
                    <a16:creationId xmlns:a16="http://schemas.microsoft.com/office/drawing/2014/main" id="{5A147D6F-99C4-4BB5-B781-051C9F7C765F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831;p36">
                <a:extLst>
                  <a:ext uri="{FF2B5EF4-FFF2-40B4-BE49-F238E27FC236}">
                    <a16:creationId xmlns:a16="http://schemas.microsoft.com/office/drawing/2014/main" id="{ABBDE890-8109-4039-A435-8B26FB00E75E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832;p36">
                <a:extLst>
                  <a:ext uri="{FF2B5EF4-FFF2-40B4-BE49-F238E27FC236}">
                    <a16:creationId xmlns:a16="http://schemas.microsoft.com/office/drawing/2014/main" id="{95963C49-20CC-430F-B44B-6EDBA61C0245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833;p36">
                <a:extLst>
                  <a:ext uri="{FF2B5EF4-FFF2-40B4-BE49-F238E27FC236}">
                    <a16:creationId xmlns:a16="http://schemas.microsoft.com/office/drawing/2014/main" id="{37D4C7C6-9F70-4950-A72B-79A5315F9E4F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834;p36">
                <a:extLst>
                  <a:ext uri="{FF2B5EF4-FFF2-40B4-BE49-F238E27FC236}">
                    <a16:creationId xmlns:a16="http://schemas.microsoft.com/office/drawing/2014/main" id="{8AFF4606-7DB0-4CA6-82D3-DF23FF79ABBA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835;p36">
                <a:extLst>
                  <a:ext uri="{FF2B5EF4-FFF2-40B4-BE49-F238E27FC236}">
                    <a16:creationId xmlns:a16="http://schemas.microsoft.com/office/drawing/2014/main" id="{3E42984E-6E18-47A7-99A3-D50DB840AFD4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836;p36">
                <a:extLst>
                  <a:ext uri="{FF2B5EF4-FFF2-40B4-BE49-F238E27FC236}">
                    <a16:creationId xmlns:a16="http://schemas.microsoft.com/office/drawing/2014/main" id="{0857E103-729E-4143-A126-F179BF1C1BE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837;p36">
                <a:extLst>
                  <a:ext uri="{FF2B5EF4-FFF2-40B4-BE49-F238E27FC236}">
                    <a16:creationId xmlns:a16="http://schemas.microsoft.com/office/drawing/2014/main" id="{C8738511-0A21-4BF9-AFB2-60BB43C8CC66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838;p36">
                <a:extLst>
                  <a:ext uri="{FF2B5EF4-FFF2-40B4-BE49-F238E27FC236}">
                    <a16:creationId xmlns:a16="http://schemas.microsoft.com/office/drawing/2014/main" id="{9270148B-2C1F-4392-896F-684150B5A7F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839;p36">
                <a:extLst>
                  <a:ext uri="{FF2B5EF4-FFF2-40B4-BE49-F238E27FC236}">
                    <a16:creationId xmlns:a16="http://schemas.microsoft.com/office/drawing/2014/main" id="{9D14F26F-FAA7-447E-B773-21CC310720FE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840;p36">
                <a:extLst>
                  <a:ext uri="{FF2B5EF4-FFF2-40B4-BE49-F238E27FC236}">
                    <a16:creationId xmlns:a16="http://schemas.microsoft.com/office/drawing/2014/main" id="{77DF5770-70F5-4429-89AE-191A2042B31B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841;p36">
                <a:extLst>
                  <a:ext uri="{FF2B5EF4-FFF2-40B4-BE49-F238E27FC236}">
                    <a16:creationId xmlns:a16="http://schemas.microsoft.com/office/drawing/2014/main" id="{C9AC9213-9D2B-40EF-9FE6-EBE51C6BA83D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842;p36">
                <a:extLst>
                  <a:ext uri="{FF2B5EF4-FFF2-40B4-BE49-F238E27FC236}">
                    <a16:creationId xmlns:a16="http://schemas.microsoft.com/office/drawing/2014/main" id="{274190D3-163B-42B7-957F-FB5F4D69ECC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843;p36">
                <a:extLst>
                  <a:ext uri="{FF2B5EF4-FFF2-40B4-BE49-F238E27FC236}">
                    <a16:creationId xmlns:a16="http://schemas.microsoft.com/office/drawing/2014/main" id="{59A96620-6A9D-4FF7-A455-09D310A707BE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844;p36">
                <a:extLst>
                  <a:ext uri="{FF2B5EF4-FFF2-40B4-BE49-F238E27FC236}">
                    <a16:creationId xmlns:a16="http://schemas.microsoft.com/office/drawing/2014/main" id="{28932B80-E906-4CA7-8BC6-D1EF5929BA29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845;p36">
                <a:extLst>
                  <a:ext uri="{FF2B5EF4-FFF2-40B4-BE49-F238E27FC236}">
                    <a16:creationId xmlns:a16="http://schemas.microsoft.com/office/drawing/2014/main" id="{D10D7836-92B6-4586-A17B-941BBBD9B152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846;p36">
                <a:extLst>
                  <a:ext uri="{FF2B5EF4-FFF2-40B4-BE49-F238E27FC236}">
                    <a16:creationId xmlns:a16="http://schemas.microsoft.com/office/drawing/2014/main" id="{EC80E712-D6C0-4BD3-B41F-87F0C689C7D1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847;p36">
                <a:extLst>
                  <a:ext uri="{FF2B5EF4-FFF2-40B4-BE49-F238E27FC236}">
                    <a16:creationId xmlns:a16="http://schemas.microsoft.com/office/drawing/2014/main" id="{7B09F6C6-C3C1-4576-A742-6B207B129BDD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848;p36">
                <a:extLst>
                  <a:ext uri="{FF2B5EF4-FFF2-40B4-BE49-F238E27FC236}">
                    <a16:creationId xmlns:a16="http://schemas.microsoft.com/office/drawing/2014/main" id="{D90F6D95-4F24-404A-870C-56B8413F0D95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849;p36">
                <a:extLst>
                  <a:ext uri="{FF2B5EF4-FFF2-40B4-BE49-F238E27FC236}">
                    <a16:creationId xmlns:a16="http://schemas.microsoft.com/office/drawing/2014/main" id="{7BA4A3E9-6F54-46D2-8417-3CDFE80FB31F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850;p36">
                <a:extLst>
                  <a:ext uri="{FF2B5EF4-FFF2-40B4-BE49-F238E27FC236}">
                    <a16:creationId xmlns:a16="http://schemas.microsoft.com/office/drawing/2014/main" id="{3B25346D-7DBC-4765-AFF6-EE4099123E32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851;p36">
                <a:extLst>
                  <a:ext uri="{FF2B5EF4-FFF2-40B4-BE49-F238E27FC236}">
                    <a16:creationId xmlns:a16="http://schemas.microsoft.com/office/drawing/2014/main" id="{69B083DC-5D32-47CA-895C-4787942846F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852;p36">
                <a:extLst>
                  <a:ext uri="{FF2B5EF4-FFF2-40B4-BE49-F238E27FC236}">
                    <a16:creationId xmlns:a16="http://schemas.microsoft.com/office/drawing/2014/main" id="{3BDB72B7-E160-4740-9EC8-519CFFE5444F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853;p36">
                <a:extLst>
                  <a:ext uri="{FF2B5EF4-FFF2-40B4-BE49-F238E27FC236}">
                    <a16:creationId xmlns:a16="http://schemas.microsoft.com/office/drawing/2014/main" id="{EBA993CC-2E83-46EC-B44C-1E3FCED2FF18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854;p36">
                <a:extLst>
                  <a:ext uri="{FF2B5EF4-FFF2-40B4-BE49-F238E27FC236}">
                    <a16:creationId xmlns:a16="http://schemas.microsoft.com/office/drawing/2014/main" id="{F0508DC2-B39C-4D99-9D3F-931514EBE926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855;p36">
                <a:extLst>
                  <a:ext uri="{FF2B5EF4-FFF2-40B4-BE49-F238E27FC236}">
                    <a16:creationId xmlns:a16="http://schemas.microsoft.com/office/drawing/2014/main" id="{E64095D2-8B4B-48E5-B9AC-0AAC6B1AF4C7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856;p36">
                <a:extLst>
                  <a:ext uri="{FF2B5EF4-FFF2-40B4-BE49-F238E27FC236}">
                    <a16:creationId xmlns:a16="http://schemas.microsoft.com/office/drawing/2014/main" id="{DD9298DC-8797-44DE-8796-AAF228875F25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857;p36">
                <a:extLst>
                  <a:ext uri="{FF2B5EF4-FFF2-40B4-BE49-F238E27FC236}">
                    <a16:creationId xmlns:a16="http://schemas.microsoft.com/office/drawing/2014/main" id="{EE8463A0-E902-4508-AE19-5AA14777E8BC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858;p36">
                <a:extLst>
                  <a:ext uri="{FF2B5EF4-FFF2-40B4-BE49-F238E27FC236}">
                    <a16:creationId xmlns:a16="http://schemas.microsoft.com/office/drawing/2014/main" id="{D74E52BD-7B22-4CCB-984F-D39F2F59E76D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859;p36">
                <a:extLst>
                  <a:ext uri="{FF2B5EF4-FFF2-40B4-BE49-F238E27FC236}">
                    <a16:creationId xmlns:a16="http://schemas.microsoft.com/office/drawing/2014/main" id="{1380185B-882A-48DB-928D-F00AEF1C6CE3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860;p36">
                <a:extLst>
                  <a:ext uri="{FF2B5EF4-FFF2-40B4-BE49-F238E27FC236}">
                    <a16:creationId xmlns:a16="http://schemas.microsoft.com/office/drawing/2014/main" id="{C766AE61-FFFE-4051-8AC3-5BED733E7522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861;p36">
                <a:extLst>
                  <a:ext uri="{FF2B5EF4-FFF2-40B4-BE49-F238E27FC236}">
                    <a16:creationId xmlns:a16="http://schemas.microsoft.com/office/drawing/2014/main" id="{3D849955-EFBB-4567-ACFC-98E2609ACA3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862;p36">
                <a:extLst>
                  <a:ext uri="{FF2B5EF4-FFF2-40B4-BE49-F238E27FC236}">
                    <a16:creationId xmlns:a16="http://schemas.microsoft.com/office/drawing/2014/main" id="{55E862B3-1A37-4E73-8EFF-F482CAA4DF4F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863;p36">
                <a:extLst>
                  <a:ext uri="{FF2B5EF4-FFF2-40B4-BE49-F238E27FC236}">
                    <a16:creationId xmlns:a16="http://schemas.microsoft.com/office/drawing/2014/main" id="{5E32C4EF-612E-4997-B470-4046CB0A1286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864;p36">
                <a:extLst>
                  <a:ext uri="{FF2B5EF4-FFF2-40B4-BE49-F238E27FC236}">
                    <a16:creationId xmlns:a16="http://schemas.microsoft.com/office/drawing/2014/main" id="{FF7F0686-547F-4C50-B1E2-95CC0EA15771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865;p36">
                <a:extLst>
                  <a:ext uri="{FF2B5EF4-FFF2-40B4-BE49-F238E27FC236}">
                    <a16:creationId xmlns:a16="http://schemas.microsoft.com/office/drawing/2014/main" id="{8D8FD31A-728D-4052-A5DF-A316BCBC5D56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866;p36">
                <a:extLst>
                  <a:ext uri="{FF2B5EF4-FFF2-40B4-BE49-F238E27FC236}">
                    <a16:creationId xmlns:a16="http://schemas.microsoft.com/office/drawing/2014/main" id="{002E52B7-DED9-4295-8986-676D01EC3AE5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867;p36">
                <a:extLst>
                  <a:ext uri="{FF2B5EF4-FFF2-40B4-BE49-F238E27FC236}">
                    <a16:creationId xmlns:a16="http://schemas.microsoft.com/office/drawing/2014/main" id="{77110C0E-0CAB-436E-A726-A834BE46A52F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868;p36">
                <a:extLst>
                  <a:ext uri="{FF2B5EF4-FFF2-40B4-BE49-F238E27FC236}">
                    <a16:creationId xmlns:a16="http://schemas.microsoft.com/office/drawing/2014/main" id="{3F6040A6-C943-44A2-AF26-3B0F19851139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869;p36">
                <a:extLst>
                  <a:ext uri="{FF2B5EF4-FFF2-40B4-BE49-F238E27FC236}">
                    <a16:creationId xmlns:a16="http://schemas.microsoft.com/office/drawing/2014/main" id="{8B5526C2-2ED9-432F-A637-28B3999B77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870;p36">
                <a:extLst>
                  <a:ext uri="{FF2B5EF4-FFF2-40B4-BE49-F238E27FC236}">
                    <a16:creationId xmlns:a16="http://schemas.microsoft.com/office/drawing/2014/main" id="{790C3933-7165-4C2F-9374-26953BC0FFCD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871;p36">
                <a:extLst>
                  <a:ext uri="{FF2B5EF4-FFF2-40B4-BE49-F238E27FC236}">
                    <a16:creationId xmlns:a16="http://schemas.microsoft.com/office/drawing/2014/main" id="{E7EED99C-AE02-4AA3-A4E7-910885FB6506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872;p36">
                <a:extLst>
                  <a:ext uri="{FF2B5EF4-FFF2-40B4-BE49-F238E27FC236}">
                    <a16:creationId xmlns:a16="http://schemas.microsoft.com/office/drawing/2014/main" id="{62BA8135-2982-48E3-91F7-64B827A53A5E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873;p36">
                <a:extLst>
                  <a:ext uri="{FF2B5EF4-FFF2-40B4-BE49-F238E27FC236}">
                    <a16:creationId xmlns:a16="http://schemas.microsoft.com/office/drawing/2014/main" id="{3B60A99D-9DB8-461B-91BE-BC134604E4B8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874;p36">
                <a:extLst>
                  <a:ext uri="{FF2B5EF4-FFF2-40B4-BE49-F238E27FC236}">
                    <a16:creationId xmlns:a16="http://schemas.microsoft.com/office/drawing/2014/main" id="{BCEA419F-56AA-474D-8D66-8C0A8BA58122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875;p36">
                <a:extLst>
                  <a:ext uri="{FF2B5EF4-FFF2-40B4-BE49-F238E27FC236}">
                    <a16:creationId xmlns:a16="http://schemas.microsoft.com/office/drawing/2014/main" id="{C265910A-B2C3-4535-975E-F85560DEDDE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876;p36">
                <a:extLst>
                  <a:ext uri="{FF2B5EF4-FFF2-40B4-BE49-F238E27FC236}">
                    <a16:creationId xmlns:a16="http://schemas.microsoft.com/office/drawing/2014/main" id="{5274CC0D-4EF1-4134-8E33-F85D5226B282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877;p36">
                <a:extLst>
                  <a:ext uri="{FF2B5EF4-FFF2-40B4-BE49-F238E27FC236}">
                    <a16:creationId xmlns:a16="http://schemas.microsoft.com/office/drawing/2014/main" id="{21DCFC05-0094-49BE-A529-F6881D5E95E9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878;p36">
                <a:extLst>
                  <a:ext uri="{FF2B5EF4-FFF2-40B4-BE49-F238E27FC236}">
                    <a16:creationId xmlns:a16="http://schemas.microsoft.com/office/drawing/2014/main" id="{A64842A8-E430-423E-B170-9BA875BD7B52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879;p36">
                <a:extLst>
                  <a:ext uri="{FF2B5EF4-FFF2-40B4-BE49-F238E27FC236}">
                    <a16:creationId xmlns:a16="http://schemas.microsoft.com/office/drawing/2014/main" id="{737F9278-0050-411B-9455-E1C90DCD7E9E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880;p36">
                <a:extLst>
                  <a:ext uri="{FF2B5EF4-FFF2-40B4-BE49-F238E27FC236}">
                    <a16:creationId xmlns:a16="http://schemas.microsoft.com/office/drawing/2014/main" id="{28922441-49C4-4F13-BD2A-A4071DAB08DF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881;p36">
                <a:extLst>
                  <a:ext uri="{FF2B5EF4-FFF2-40B4-BE49-F238E27FC236}">
                    <a16:creationId xmlns:a16="http://schemas.microsoft.com/office/drawing/2014/main" id="{846A3293-34DA-4688-B905-1B0320CE65CE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882;p36">
                <a:extLst>
                  <a:ext uri="{FF2B5EF4-FFF2-40B4-BE49-F238E27FC236}">
                    <a16:creationId xmlns:a16="http://schemas.microsoft.com/office/drawing/2014/main" id="{BF875772-D59C-409B-A14C-2E810CFD084F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83;p36">
                <a:extLst>
                  <a:ext uri="{FF2B5EF4-FFF2-40B4-BE49-F238E27FC236}">
                    <a16:creationId xmlns:a16="http://schemas.microsoft.com/office/drawing/2014/main" id="{DA6DF27B-4649-4461-9EED-21A205D3EE4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84;p36">
                <a:extLst>
                  <a:ext uri="{FF2B5EF4-FFF2-40B4-BE49-F238E27FC236}">
                    <a16:creationId xmlns:a16="http://schemas.microsoft.com/office/drawing/2014/main" id="{6B4A4221-461C-4E10-A66A-83F26FDB9080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85;p36">
                <a:extLst>
                  <a:ext uri="{FF2B5EF4-FFF2-40B4-BE49-F238E27FC236}">
                    <a16:creationId xmlns:a16="http://schemas.microsoft.com/office/drawing/2014/main" id="{0FFCD871-4F1C-4DFA-BB7E-F644D90811F4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86;p36">
                <a:extLst>
                  <a:ext uri="{FF2B5EF4-FFF2-40B4-BE49-F238E27FC236}">
                    <a16:creationId xmlns:a16="http://schemas.microsoft.com/office/drawing/2014/main" id="{3CFAA930-5AEB-41B4-B02A-CD78ED6DC083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87;p36">
                <a:extLst>
                  <a:ext uri="{FF2B5EF4-FFF2-40B4-BE49-F238E27FC236}">
                    <a16:creationId xmlns:a16="http://schemas.microsoft.com/office/drawing/2014/main" id="{6F0E3F4F-EF53-4E71-81BE-D32A05163AF2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88;p36">
                <a:extLst>
                  <a:ext uri="{FF2B5EF4-FFF2-40B4-BE49-F238E27FC236}">
                    <a16:creationId xmlns:a16="http://schemas.microsoft.com/office/drawing/2014/main" id="{303B76E2-175B-4D1A-9E18-94FA71E6569D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89;p36">
                <a:extLst>
                  <a:ext uri="{FF2B5EF4-FFF2-40B4-BE49-F238E27FC236}">
                    <a16:creationId xmlns:a16="http://schemas.microsoft.com/office/drawing/2014/main" id="{D533AA08-0D8A-4388-A636-B79E442E437D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90;p36">
                <a:extLst>
                  <a:ext uri="{FF2B5EF4-FFF2-40B4-BE49-F238E27FC236}">
                    <a16:creationId xmlns:a16="http://schemas.microsoft.com/office/drawing/2014/main" id="{F739551A-0E82-44AE-B99F-9AD4D7E3621D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91;p36">
                <a:extLst>
                  <a:ext uri="{FF2B5EF4-FFF2-40B4-BE49-F238E27FC236}">
                    <a16:creationId xmlns:a16="http://schemas.microsoft.com/office/drawing/2014/main" id="{E0F9305D-F704-402D-A4F6-FD47C3BE0457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92;p36">
                <a:extLst>
                  <a:ext uri="{FF2B5EF4-FFF2-40B4-BE49-F238E27FC236}">
                    <a16:creationId xmlns:a16="http://schemas.microsoft.com/office/drawing/2014/main" id="{4F2D913E-7E83-4C5E-85EA-99E8401C4747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93;p36">
                <a:extLst>
                  <a:ext uri="{FF2B5EF4-FFF2-40B4-BE49-F238E27FC236}">
                    <a16:creationId xmlns:a16="http://schemas.microsoft.com/office/drawing/2014/main" id="{A74BD098-E00D-49FD-A2FC-E2C2CB716A79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94;p36">
                <a:extLst>
                  <a:ext uri="{FF2B5EF4-FFF2-40B4-BE49-F238E27FC236}">
                    <a16:creationId xmlns:a16="http://schemas.microsoft.com/office/drawing/2014/main" id="{160AFF33-DC28-446D-9D22-2787DF12D849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95;p36">
                <a:extLst>
                  <a:ext uri="{FF2B5EF4-FFF2-40B4-BE49-F238E27FC236}">
                    <a16:creationId xmlns:a16="http://schemas.microsoft.com/office/drawing/2014/main" id="{D73AA48E-3F66-44F2-986B-4C968FA9F291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96;p36">
                <a:extLst>
                  <a:ext uri="{FF2B5EF4-FFF2-40B4-BE49-F238E27FC236}">
                    <a16:creationId xmlns:a16="http://schemas.microsoft.com/office/drawing/2014/main" id="{956466B6-D038-4EE7-810D-73DE8CAD9D1D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97;p36">
                <a:extLst>
                  <a:ext uri="{FF2B5EF4-FFF2-40B4-BE49-F238E27FC236}">
                    <a16:creationId xmlns:a16="http://schemas.microsoft.com/office/drawing/2014/main" id="{5D9DEC07-F101-4474-9433-0177FC239E1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98;p36">
                <a:extLst>
                  <a:ext uri="{FF2B5EF4-FFF2-40B4-BE49-F238E27FC236}">
                    <a16:creationId xmlns:a16="http://schemas.microsoft.com/office/drawing/2014/main" id="{B4F9EB34-5089-4DC7-BBDC-F5EC37D037A3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99;p36">
                <a:extLst>
                  <a:ext uri="{FF2B5EF4-FFF2-40B4-BE49-F238E27FC236}">
                    <a16:creationId xmlns:a16="http://schemas.microsoft.com/office/drawing/2014/main" id="{8A9545BC-EB4E-49C2-BEA5-79C1A56EDD8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900;p36">
                <a:extLst>
                  <a:ext uri="{FF2B5EF4-FFF2-40B4-BE49-F238E27FC236}">
                    <a16:creationId xmlns:a16="http://schemas.microsoft.com/office/drawing/2014/main" id="{F8DF6B5C-BABC-4326-8DC9-D267CEE14870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901;p36">
                <a:extLst>
                  <a:ext uri="{FF2B5EF4-FFF2-40B4-BE49-F238E27FC236}">
                    <a16:creationId xmlns:a16="http://schemas.microsoft.com/office/drawing/2014/main" id="{FF8B9654-1273-4499-8B6B-69B2511A94FF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902;p36">
                <a:extLst>
                  <a:ext uri="{FF2B5EF4-FFF2-40B4-BE49-F238E27FC236}">
                    <a16:creationId xmlns:a16="http://schemas.microsoft.com/office/drawing/2014/main" id="{0950F4C4-0F48-4D2A-8283-584133D6B6D7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903;p36">
                <a:extLst>
                  <a:ext uri="{FF2B5EF4-FFF2-40B4-BE49-F238E27FC236}">
                    <a16:creationId xmlns:a16="http://schemas.microsoft.com/office/drawing/2014/main" id="{222F226D-B6D2-4C5B-8EF3-7104F7E6BBB5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904;p36">
                <a:extLst>
                  <a:ext uri="{FF2B5EF4-FFF2-40B4-BE49-F238E27FC236}">
                    <a16:creationId xmlns:a16="http://schemas.microsoft.com/office/drawing/2014/main" id="{9157B41B-63CE-4B6E-AA90-E04BF4DBDE0F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905;p36">
                <a:extLst>
                  <a:ext uri="{FF2B5EF4-FFF2-40B4-BE49-F238E27FC236}">
                    <a16:creationId xmlns:a16="http://schemas.microsoft.com/office/drawing/2014/main" id="{EE800793-ED71-4895-ADE7-71B87407665F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906;p36">
                <a:extLst>
                  <a:ext uri="{FF2B5EF4-FFF2-40B4-BE49-F238E27FC236}">
                    <a16:creationId xmlns:a16="http://schemas.microsoft.com/office/drawing/2014/main" id="{225CDC41-D37F-4ACF-9E5C-7DC995752D68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907;p36">
                <a:extLst>
                  <a:ext uri="{FF2B5EF4-FFF2-40B4-BE49-F238E27FC236}">
                    <a16:creationId xmlns:a16="http://schemas.microsoft.com/office/drawing/2014/main" id="{6712343B-BA8B-4771-A9DA-6A3D247915C0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908;p36">
                <a:extLst>
                  <a:ext uri="{FF2B5EF4-FFF2-40B4-BE49-F238E27FC236}">
                    <a16:creationId xmlns:a16="http://schemas.microsoft.com/office/drawing/2014/main" id="{9C25F36D-4CD3-47BF-9E81-C7E468EB76FD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909;p36">
                <a:extLst>
                  <a:ext uri="{FF2B5EF4-FFF2-40B4-BE49-F238E27FC236}">
                    <a16:creationId xmlns:a16="http://schemas.microsoft.com/office/drawing/2014/main" id="{216D78B2-26FE-4E62-B0AA-24B65FD96C2E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910;p36">
                <a:extLst>
                  <a:ext uri="{FF2B5EF4-FFF2-40B4-BE49-F238E27FC236}">
                    <a16:creationId xmlns:a16="http://schemas.microsoft.com/office/drawing/2014/main" id="{166A4B7F-4C8F-48AA-A184-F1447B3B14C9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911;p36">
                <a:extLst>
                  <a:ext uri="{FF2B5EF4-FFF2-40B4-BE49-F238E27FC236}">
                    <a16:creationId xmlns:a16="http://schemas.microsoft.com/office/drawing/2014/main" id="{C50638E0-E352-4596-B875-8CFB1BDE19A3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912;p36">
                <a:extLst>
                  <a:ext uri="{FF2B5EF4-FFF2-40B4-BE49-F238E27FC236}">
                    <a16:creationId xmlns:a16="http://schemas.microsoft.com/office/drawing/2014/main" id="{259FF203-F1CC-4BE6-8C2B-6867EF60BC64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913;p36">
                <a:extLst>
                  <a:ext uri="{FF2B5EF4-FFF2-40B4-BE49-F238E27FC236}">
                    <a16:creationId xmlns:a16="http://schemas.microsoft.com/office/drawing/2014/main" id="{A77ACE3C-638F-4925-96CD-68D36697D443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914;p36">
                <a:extLst>
                  <a:ext uri="{FF2B5EF4-FFF2-40B4-BE49-F238E27FC236}">
                    <a16:creationId xmlns:a16="http://schemas.microsoft.com/office/drawing/2014/main" id="{4B61CE6A-26DC-45D7-ADD3-AC86B6F8F2F9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915;p36">
                <a:extLst>
                  <a:ext uri="{FF2B5EF4-FFF2-40B4-BE49-F238E27FC236}">
                    <a16:creationId xmlns:a16="http://schemas.microsoft.com/office/drawing/2014/main" id="{B5442980-72B8-4D81-8133-8EE5D697F66E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916;p36">
                <a:extLst>
                  <a:ext uri="{FF2B5EF4-FFF2-40B4-BE49-F238E27FC236}">
                    <a16:creationId xmlns:a16="http://schemas.microsoft.com/office/drawing/2014/main" id="{6D4D17E6-C03E-49BC-A223-05AD20A6482A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917;p36">
                <a:extLst>
                  <a:ext uri="{FF2B5EF4-FFF2-40B4-BE49-F238E27FC236}">
                    <a16:creationId xmlns:a16="http://schemas.microsoft.com/office/drawing/2014/main" id="{F1B05820-A1AE-464C-BDC4-CEC7A7338114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918;p36">
                <a:extLst>
                  <a:ext uri="{FF2B5EF4-FFF2-40B4-BE49-F238E27FC236}">
                    <a16:creationId xmlns:a16="http://schemas.microsoft.com/office/drawing/2014/main" id="{373B7BB9-B2F9-43E1-8088-19F233565AC0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919;p36">
                <a:extLst>
                  <a:ext uri="{FF2B5EF4-FFF2-40B4-BE49-F238E27FC236}">
                    <a16:creationId xmlns:a16="http://schemas.microsoft.com/office/drawing/2014/main" id="{94ECF8A8-4CE9-4C9D-927C-1E8CFD9ADB32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920;p36">
                <a:extLst>
                  <a:ext uri="{FF2B5EF4-FFF2-40B4-BE49-F238E27FC236}">
                    <a16:creationId xmlns:a16="http://schemas.microsoft.com/office/drawing/2014/main" id="{A456C702-F817-4DC6-9C17-5867B6C7F9F1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921;p36">
                <a:extLst>
                  <a:ext uri="{FF2B5EF4-FFF2-40B4-BE49-F238E27FC236}">
                    <a16:creationId xmlns:a16="http://schemas.microsoft.com/office/drawing/2014/main" id="{75FA3EBD-7407-4582-83E4-5D2FBCF272E4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922;p36">
                <a:extLst>
                  <a:ext uri="{FF2B5EF4-FFF2-40B4-BE49-F238E27FC236}">
                    <a16:creationId xmlns:a16="http://schemas.microsoft.com/office/drawing/2014/main" id="{A3FA2F63-461A-4217-8B16-D0DA78710DB2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923;p36">
              <a:extLst>
                <a:ext uri="{FF2B5EF4-FFF2-40B4-BE49-F238E27FC236}">
                  <a16:creationId xmlns:a16="http://schemas.microsoft.com/office/drawing/2014/main" id="{BFE09C48-5C4E-4E2C-B202-B05310F6C8C2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37" name="Google Shape;924;p36">
                <a:extLst>
                  <a:ext uri="{FF2B5EF4-FFF2-40B4-BE49-F238E27FC236}">
                    <a16:creationId xmlns:a16="http://schemas.microsoft.com/office/drawing/2014/main" id="{EB5642C4-B36B-44E1-A83C-3570D5E56723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25;p36">
                <a:extLst>
                  <a:ext uri="{FF2B5EF4-FFF2-40B4-BE49-F238E27FC236}">
                    <a16:creationId xmlns:a16="http://schemas.microsoft.com/office/drawing/2014/main" id="{636C8E42-6831-4B3A-A174-D76ECB22443C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BF26CC7B-A0CF-42A5-8574-506D504C60FE}"/>
              </a:ext>
            </a:extLst>
          </p:cNvPr>
          <p:cNvSpPr txBox="1"/>
          <p:nvPr/>
        </p:nvSpPr>
        <p:spPr>
          <a:xfrm>
            <a:off x="594749" y="4649085"/>
            <a:ext cx="560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asa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engelolaan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empat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arkir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4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2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176695"/>
            <a:ext cx="12192000" cy="650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943214" y="2273624"/>
            <a:ext cx="2560543" cy="10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5C58A6F-5A48-4C11-9061-591714481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861" y="6481587"/>
            <a:ext cx="532226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534E8-691F-4FC0-A306-9DEDFD44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7820" y="4466752"/>
            <a:ext cx="2730501" cy="479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F8A1F-8A8D-4DF4-944B-27F725815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0186" y="4459522"/>
            <a:ext cx="2258807" cy="493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DB7A8-A08F-41E9-9DA9-A94C2ECA3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0849" y="4469124"/>
            <a:ext cx="2198695" cy="48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414A5-B0E5-49D3-9C6C-6F1A044E90A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3693" y="2095906"/>
            <a:ext cx="5224619" cy="213915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82300D2-D5DC-489B-9510-A3C9CB176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861" y="6481587"/>
            <a:ext cx="532226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2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2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1D18A55-1D0D-449B-A5C2-025A9CD06D61}"/>
              </a:ext>
            </a:extLst>
          </p:cNvPr>
          <p:cNvSpPr txBox="1">
            <a:spLocks/>
          </p:cNvSpPr>
          <p:nvPr/>
        </p:nvSpPr>
        <p:spPr>
          <a:xfrm>
            <a:off x="1216925" y="4464283"/>
            <a:ext cx="1256089" cy="7544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r>
              <a:rPr lang="sv-SE" altLang="ko-KR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Keadilan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A01D6B5-57FE-48AF-80BF-F69C4BFC4124}"/>
              </a:ext>
            </a:extLst>
          </p:cNvPr>
          <p:cNvSpPr txBox="1">
            <a:spLocks/>
          </p:cNvSpPr>
          <p:nvPr/>
        </p:nvSpPr>
        <p:spPr>
          <a:xfrm>
            <a:off x="8226609" y="4271727"/>
            <a:ext cx="3393757" cy="11395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Penyelarasan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antara</a:t>
            </a:r>
            <a:endParaRPr lang="en-US" sz="1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Objek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 dan </a:t>
            </a:r>
            <a:r>
              <a:rPr lang="en-US" sz="18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Daerah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91B11F35-6EA7-467C-BFFB-D5181E5ACF27}"/>
              </a:ext>
            </a:extLst>
          </p:cNvPr>
          <p:cNvSpPr/>
          <p:nvPr/>
        </p:nvSpPr>
        <p:spPr>
          <a:xfrm>
            <a:off x="8540914" y="2574678"/>
            <a:ext cx="2748023" cy="154430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661F41-997D-47FE-96CA-EE6AC3BAC4B3}"/>
              </a:ext>
            </a:extLst>
          </p:cNvPr>
          <p:cNvSpPr/>
          <p:nvPr/>
        </p:nvSpPr>
        <p:spPr>
          <a:xfrm>
            <a:off x="4588043" y="4656839"/>
            <a:ext cx="2098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Kepastian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Hukum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Donut 24">
            <a:extLst>
              <a:ext uri="{FF2B5EF4-FFF2-40B4-BE49-F238E27FC236}">
                <a16:creationId xmlns:a16="http://schemas.microsoft.com/office/drawing/2014/main" id="{BBE90F46-31CD-4C48-B816-86B450C5C7E6}"/>
              </a:ext>
            </a:extLst>
          </p:cNvPr>
          <p:cNvSpPr/>
          <p:nvPr/>
        </p:nvSpPr>
        <p:spPr>
          <a:xfrm>
            <a:off x="4686624" y="2441133"/>
            <a:ext cx="2000392" cy="194700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FE6B4E-7BC1-4812-A0D9-C0B4AEDABE16}"/>
              </a:ext>
            </a:extLst>
          </p:cNvPr>
          <p:cNvGrpSpPr/>
          <p:nvPr/>
        </p:nvGrpSpPr>
        <p:grpSpPr>
          <a:xfrm>
            <a:off x="961234" y="2574678"/>
            <a:ext cx="1784408" cy="1784389"/>
            <a:chOff x="2596446" y="2767291"/>
            <a:chExt cx="1784408" cy="1784389"/>
          </a:xfrm>
        </p:grpSpPr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F64203F6-3FE4-4121-B4C8-3F3C581DFE53}"/>
                </a:ext>
              </a:extLst>
            </p:cNvPr>
            <p:cNvSpPr/>
            <p:nvPr/>
          </p:nvSpPr>
          <p:spPr>
            <a:xfrm>
              <a:off x="2596446" y="2767291"/>
              <a:ext cx="1784408" cy="1784389"/>
            </a:xfrm>
            <a:custGeom>
              <a:avLst/>
              <a:gdLst/>
              <a:ahLst/>
              <a:cxnLst/>
              <a:rect l="l" t="t" r="r" b="b"/>
              <a:pathLst>
                <a:path w="1041400" h="1042670">
                  <a:moveTo>
                    <a:pt x="867410" y="0"/>
                  </a:moveTo>
                  <a:lnTo>
                    <a:pt x="173481" y="0"/>
                  </a:lnTo>
                  <a:lnTo>
                    <a:pt x="127364" y="6200"/>
                  </a:lnTo>
                  <a:lnTo>
                    <a:pt x="85923" y="23697"/>
                  </a:lnTo>
                  <a:lnTo>
                    <a:pt x="50812" y="50831"/>
                  </a:lnTo>
                  <a:lnTo>
                    <a:pt x="23685" y="85946"/>
                  </a:lnTo>
                  <a:lnTo>
                    <a:pt x="6197" y="127382"/>
                  </a:lnTo>
                  <a:lnTo>
                    <a:pt x="0" y="173481"/>
                  </a:lnTo>
                  <a:lnTo>
                    <a:pt x="0" y="868933"/>
                  </a:lnTo>
                  <a:lnTo>
                    <a:pt x="6197" y="915051"/>
                  </a:lnTo>
                  <a:lnTo>
                    <a:pt x="23685" y="956492"/>
                  </a:lnTo>
                  <a:lnTo>
                    <a:pt x="50812" y="991603"/>
                  </a:lnTo>
                  <a:lnTo>
                    <a:pt x="85923" y="1018730"/>
                  </a:lnTo>
                  <a:lnTo>
                    <a:pt x="127364" y="1036218"/>
                  </a:lnTo>
                  <a:lnTo>
                    <a:pt x="173481" y="1042415"/>
                  </a:lnTo>
                  <a:lnTo>
                    <a:pt x="867410" y="1042415"/>
                  </a:lnTo>
                  <a:lnTo>
                    <a:pt x="913509" y="1036218"/>
                  </a:lnTo>
                  <a:lnTo>
                    <a:pt x="954945" y="1018730"/>
                  </a:lnTo>
                  <a:lnTo>
                    <a:pt x="990060" y="991603"/>
                  </a:lnTo>
                  <a:lnTo>
                    <a:pt x="1017194" y="956492"/>
                  </a:lnTo>
                  <a:lnTo>
                    <a:pt x="1034691" y="915051"/>
                  </a:lnTo>
                  <a:lnTo>
                    <a:pt x="1040892" y="868933"/>
                  </a:lnTo>
                  <a:lnTo>
                    <a:pt x="1040892" y="173481"/>
                  </a:lnTo>
                  <a:lnTo>
                    <a:pt x="1034691" y="127382"/>
                  </a:lnTo>
                  <a:lnTo>
                    <a:pt x="1017194" y="85946"/>
                  </a:lnTo>
                  <a:lnTo>
                    <a:pt x="990060" y="50831"/>
                  </a:lnTo>
                  <a:lnTo>
                    <a:pt x="954945" y="23697"/>
                  </a:lnTo>
                  <a:lnTo>
                    <a:pt x="913509" y="6200"/>
                  </a:lnTo>
                  <a:lnTo>
                    <a:pt x="867410" y="0"/>
                  </a:lnTo>
                  <a:close/>
                </a:path>
              </a:pathLst>
            </a:custGeom>
            <a:solidFill>
              <a:srgbClr val="1F2C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Graphic 15" descr="Scales of justice outline">
              <a:extLst>
                <a:ext uri="{FF2B5EF4-FFF2-40B4-BE49-F238E27FC236}">
                  <a16:creationId xmlns:a16="http://schemas.microsoft.com/office/drawing/2014/main" id="{120F0EB3-ED03-49E3-8B83-B7D5DACCB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64546" y="2855844"/>
              <a:ext cx="1631272" cy="1521792"/>
            </a:xfrm>
            <a:prstGeom prst="rect">
              <a:avLst/>
            </a:prstGeom>
          </p:spPr>
        </p:pic>
      </p:grp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339375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id-ID" sz="3400" b="1" spc="-5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Latar</a:t>
            </a:r>
            <a:r>
              <a:rPr lang="id-ID" sz="3400" b="1" spc="-5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3400" b="1" spc="-5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Belakang</a:t>
            </a:r>
            <a:endParaRPr lang="id-ID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48" y="0"/>
            <a:ext cx="4572852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/>
        </p:blipFill>
        <p:spPr>
          <a:xfrm>
            <a:off x="559182" y="8778"/>
            <a:ext cx="11632817" cy="68415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3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339375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id-ID" sz="3400" b="1" spc="-5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Tujuan</a:t>
            </a:r>
            <a:endParaRPr lang="id-ID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963228" y="2412455"/>
            <a:ext cx="37726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id-ID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Penguatan objek PPN</a:t>
            </a:r>
            <a:endParaRPr lang="en-US" altLang="en-US" sz="2800" dirty="0">
              <a:solidFill>
                <a:srgbClr val="202C60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+mn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93508" y="3387087"/>
            <a:ext cx="777914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id-ID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M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enghindari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pengenaan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pajak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berganda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antara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pemerintah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pusat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dan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pemerintah</a:t>
            </a:r>
            <a:r>
              <a:rPr lang="en-US" altLang="en-US" sz="2800" dirty="0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 </a:t>
            </a:r>
            <a:r>
              <a:rPr lang="en-US" altLang="en-US" sz="2800" dirty="0" err="1">
                <a:solidFill>
                  <a:srgbClr val="202C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+mn-lt"/>
              </a:rPr>
              <a:t>daerah</a:t>
            </a:r>
            <a:endParaRPr lang="en-US" altLang="en-US" sz="2800" dirty="0">
              <a:solidFill>
                <a:srgbClr val="202C60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11226" y="2370285"/>
            <a:ext cx="654348" cy="608791"/>
            <a:chOff x="766917" y="2059155"/>
            <a:chExt cx="654348" cy="608791"/>
          </a:xfrm>
        </p:grpSpPr>
        <p:sp>
          <p:nvSpPr>
            <p:cNvPr id="32" name="Oval 31"/>
            <p:cNvSpPr/>
            <p:nvPr/>
          </p:nvSpPr>
          <p:spPr>
            <a:xfrm>
              <a:off x="831330" y="2101888"/>
              <a:ext cx="589935" cy="566058"/>
            </a:xfrm>
            <a:prstGeom prst="ellipse">
              <a:avLst/>
            </a:prstGeom>
            <a:solidFill>
              <a:srgbClr val="FEC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66917" y="2059155"/>
              <a:ext cx="589935" cy="566058"/>
            </a:xfrm>
            <a:prstGeom prst="ellipse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  <a:endParaRPr lang="id-ID" sz="32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94785" y="3366826"/>
            <a:ext cx="654348" cy="608791"/>
            <a:chOff x="766917" y="2059155"/>
            <a:chExt cx="654348" cy="608791"/>
          </a:xfrm>
        </p:grpSpPr>
        <p:sp>
          <p:nvSpPr>
            <p:cNvPr id="35" name="Oval 34"/>
            <p:cNvSpPr/>
            <p:nvPr/>
          </p:nvSpPr>
          <p:spPr>
            <a:xfrm>
              <a:off x="831330" y="2101888"/>
              <a:ext cx="589935" cy="566058"/>
            </a:xfrm>
            <a:prstGeom prst="ellipse">
              <a:avLst/>
            </a:prstGeom>
            <a:solidFill>
              <a:srgbClr val="FEC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66917" y="2059155"/>
              <a:ext cx="589935" cy="566058"/>
            </a:xfrm>
            <a:prstGeom prst="ellipse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b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  <a:endParaRPr lang="id-ID" sz="3200" b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42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BF9C0E-A431-48B1-8876-15105D7E7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10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579905A-5AD2-49D2-AA7A-58404C99F86C}"/>
              </a:ext>
            </a:extLst>
          </p:cNvPr>
          <p:cNvSpPr txBox="1"/>
          <p:nvPr/>
        </p:nvSpPr>
        <p:spPr>
          <a:xfrm>
            <a:off x="595343" y="1799751"/>
            <a:ext cx="10899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  <a:buSzPct val="144000"/>
            </a:pPr>
            <a:r>
              <a:rPr lang="es-E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Pasal</a:t>
            </a:r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4A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Undang-Undang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Nomor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Tahun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1983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tentang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Pajak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Pertambahan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Nilai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Barang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Jasa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Pajak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Penjualan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atas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Barang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Mewah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s.t.d.t.d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Undang-Undang</a:t>
            </a:r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Nomor 7 Tahun 2021 tentang Harmonisasi </a:t>
            </a:r>
            <a:r>
              <a:rPr lang="es-E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Peraturan</a:t>
            </a:r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itchFamily="34" charset="0"/>
                <a:cs typeface="Segoe UI" pitchFamily="34" charset="0"/>
              </a:rPr>
              <a:t>Perpajakan</a:t>
            </a:r>
            <a:endParaRPr lang="es-ES" sz="2400" b="1" dirty="0">
              <a:solidFill>
                <a:schemeClr val="bg1"/>
              </a:solidFill>
              <a:latin typeface="Segoe UI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4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339375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id-ID" sz="3400" b="1" spc="-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Dasar Hukum</a:t>
            </a:r>
            <a:endParaRPr lang="id-ID" sz="3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50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676400"/>
            <a:ext cx="50006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339375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Objek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81F09E-2FF6-4416-9916-CAEF45D35618}"/>
              </a:ext>
            </a:extLst>
          </p:cNvPr>
          <p:cNvGrpSpPr/>
          <p:nvPr/>
        </p:nvGrpSpPr>
        <p:grpSpPr>
          <a:xfrm flipH="1">
            <a:off x="480541" y="1885950"/>
            <a:ext cx="3084261" cy="785898"/>
            <a:chOff x="2355964" y="2017026"/>
            <a:chExt cx="2083896" cy="376921"/>
          </a:xfrm>
          <a:solidFill>
            <a:srgbClr val="F5679D"/>
          </a:solidFill>
        </p:grpSpPr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9356F074-4EE1-4F4B-9546-D94054219AE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A4234667-A498-4BA9-8E5F-FA73F2378FB7}"/>
                </a:ext>
              </a:extLst>
            </p:cNvPr>
            <p:cNvSpPr/>
            <p:nvPr/>
          </p:nvSpPr>
          <p:spPr>
            <a:xfrm flipH="1">
              <a:off x="2355964" y="2017026"/>
              <a:ext cx="2083896" cy="272100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5" name="텍스트 개체 틀 4">
            <a:extLst>
              <a:ext uri="{FF2B5EF4-FFF2-40B4-BE49-F238E27FC236}">
                <a16:creationId xmlns:a16="http://schemas.microsoft.com/office/drawing/2014/main" id="{3188130B-EDEC-4C89-8F5B-7E8A2F694A2F}"/>
              </a:ext>
            </a:extLst>
          </p:cNvPr>
          <p:cNvSpPr txBox="1">
            <a:spLocks/>
          </p:cNvSpPr>
          <p:nvPr/>
        </p:nvSpPr>
        <p:spPr>
          <a:xfrm>
            <a:off x="487889" y="1978018"/>
            <a:ext cx="2790431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err="1">
                <a:solidFill>
                  <a:srgbClr val="002060"/>
                </a:solidFill>
              </a:rPr>
              <a:t>Barang</a:t>
            </a:r>
            <a:r>
              <a:rPr lang="en-US" altLang="ko-KR" sz="2800" dirty="0">
                <a:solidFill>
                  <a:srgbClr val="002060"/>
                </a:solidFill>
              </a:rPr>
              <a:t> </a:t>
            </a:r>
            <a:r>
              <a:rPr lang="en-US" altLang="ko-KR" sz="2800" dirty="0" err="1">
                <a:solidFill>
                  <a:srgbClr val="002060"/>
                </a:solidFill>
              </a:rPr>
              <a:t>meliputi</a:t>
            </a:r>
            <a:r>
              <a:rPr lang="en-US" altLang="ko-KR" sz="2800" dirty="0">
                <a:solidFill>
                  <a:srgbClr val="002060"/>
                </a:solidFill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0E7ECD-10C4-4AF1-BD68-D565C23F2F0D}"/>
              </a:ext>
            </a:extLst>
          </p:cNvPr>
          <p:cNvGrpSpPr/>
          <p:nvPr/>
        </p:nvGrpSpPr>
        <p:grpSpPr>
          <a:xfrm>
            <a:off x="8874848" y="1905000"/>
            <a:ext cx="2877415" cy="785898"/>
            <a:chOff x="2310896" y="2017026"/>
            <a:chExt cx="2124000" cy="376921"/>
          </a:xfrm>
          <a:solidFill>
            <a:schemeClr val="accent1">
              <a:lumMod val="50000"/>
            </a:schemeClr>
          </a:solidFill>
        </p:grpSpPr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3BA4D344-09AD-430F-A7E9-9A84D8005B9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FB18FDAE-0B67-410D-9180-680B73FC1000}"/>
                </a:ext>
              </a:extLst>
            </p:cNvPr>
            <p:cNvSpPr/>
            <p:nvPr/>
          </p:nvSpPr>
          <p:spPr>
            <a:xfrm flipH="1">
              <a:off x="2310896" y="2017026"/>
              <a:ext cx="2124000" cy="285144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텍스트 개체 틀 4">
            <a:extLst>
              <a:ext uri="{FF2B5EF4-FFF2-40B4-BE49-F238E27FC236}">
                <a16:creationId xmlns:a16="http://schemas.microsoft.com/office/drawing/2014/main" id="{B4DF4103-3D15-4A8C-9947-E8730513EA00}"/>
              </a:ext>
            </a:extLst>
          </p:cNvPr>
          <p:cNvSpPr txBox="1">
            <a:spLocks/>
          </p:cNvSpPr>
          <p:nvPr/>
        </p:nvSpPr>
        <p:spPr>
          <a:xfrm>
            <a:off x="9109666" y="2001569"/>
            <a:ext cx="2455969" cy="36000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dirty="0" err="1"/>
              <a:t>Jasa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meliputi</a:t>
            </a:r>
            <a:r>
              <a:rPr lang="en-US" altLang="ko-KR" sz="2800" dirty="0"/>
              <a:t> </a:t>
            </a:r>
            <a:r>
              <a:rPr lang="en-US" altLang="ko-KR" sz="1800" dirty="0"/>
              <a:t>:</a:t>
            </a:r>
            <a:endParaRPr lang="en-US" sz="1800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05BB997-054E-48DC-994A-2247531EFE8C}"/>
              </a:ext>
            </a:extLst>
          </p:cNvPr>
          <p:cNvSpPr txBox="1">
            <a:spLocks/>
          </p:cNvSpPr>
          <p:nvPr/>
        </p:nvSpPr>
        <p:spPr>
          <a:xfrm>
            <a:off x="4123361" y="3555734"/>
            <a:ext cx="1772629" cy="571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Barang</a:t>
            </a: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7A2A49-8EDC-47FA-8D4F-499CCFE2CC51}"/>
              </a:ext>
            </a:extLst>
          </p:cNvPr>
          <p:cNvSpPr/>
          <p:nvPr/>
        </p:nvSpPr>
        <p:spPr>
          <a:xfrm>
            <a:off x="6955677" y="3426091"/>
            <a:ext cx="105670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endParaRPr lang="en-US" sz="3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C4EEBCB-9A4D-4D95-A02B-584F7D6E734B}"/>
              </a:ext>
            </a:extLst>
          </p:cNvPr>
          <p:cNvSpPr txBox="1">
            <a:spLocks/>
          </p:cNvSpPr>
          <p:nvPr/>
        </p:nvSpPr>
        <p:spPr>
          <a:xfrm>
            <a:off x="460374" y="2658357"/>
            <a:ext cx="3173413" cy="2885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disajikan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2575" defTabSz="25765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hotel</a:t>
            </a:r>
          </a:p>
          <a:p>
            <a:pPr marL="282575" defTabSz="25765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restoran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rumah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warung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sejenisnya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2575" defTabSz="25765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oleh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Pengusaha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boga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katering</a:t>
            </a: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F7BEB0F-24D1-4902-B1A6-7137041F9D02}"/>
              </a:ext>
            </a:extLst>
          </p:cNvPr>
          <p:cNvSpPr txBox="1">
            <a:spLocks/>
          </p:cNvSpPr>
          <p:nvPr/>
        </p:nvSpPr>
        <p:spPr>
          <a:xfrm>
            <a:off x="8822463" y="2658357"/>
            <a:ext cx="3045340" cy="3037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238125" defTabSz="5605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kesenian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hiburan</a:t>
            </a: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3550" indent="-238125" defTabSz="5605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perhotelan</a:t>
            </a: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3550" indent="-238125" defTabSz="5605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25425" indent="0" defTabSz="56054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parkir</a:t>
            </a: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63550" indent="-238125" defTabSz="560546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boga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25425" indent="0" defTabSz="56054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katering</a:t>
            </a: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9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6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607021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70988D5-3E0E-4A72-8E2B-10D761A660AF}"/>
              </a:ext>
            </a:extLst>
          </p:cNvPr>
          <p:cNvSpPr txBox="1">
            <a:spLocks/>
          </p:cNvSpPr>
          <p:nvPr/>
        </p:nvSpPr>
        <p:spPr>
          <a:xfrm>
            <a:off x="538385" y="1486353"/>
            <a:ext cx="8344357" cy="44541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5C635D-FD68-41A5-9E1D-40A2D304A8D9}"/>
              </a:ext>
            </a:extLst>
          </p:cNvPr>
          <p:cNvSpPr/>
          <p:nvPr/>
        </p:nvSpPr>
        <p:spPr>
          <a:xfrm>
            <a:off x="1103466" y="2101533"/>
            <a:ext cx="7632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Disajikan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restoran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rumah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warung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sejenisnya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menyediakan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layanan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penyajian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dan/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paling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sedikit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berupa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fasilitas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kursi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dan/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peralatan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baik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dikonsumsi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F4AFF29-CA8E-4E9A-962C-A0754B3DB518}"/>
              </a:ext>
            </a:extLst>
          </p:cNvPr>
          <p:cNvSpPr/>
          <p:nvPr/>
        </p:nvSpPr>
        <p:spPr>
          <a:xfrm>
            <a:off x="1122516" y="3581534"/>
            <a:ext cx="7632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Diserahkan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Pengusaha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boga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katering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paling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sedikit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melakukan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kegiatan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63550" lvl="1" indent="-342900" algn="just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proses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baku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setengah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jadi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pembuatan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penyimpanan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serta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penyajian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berdasarkan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pesanan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463550" lvl="1" indent="-342900" algn="just">
              <a:buFont typeface="Wingdings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penyajian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lokasi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diinginkan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pemesan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berbeda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lokasi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dimana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proses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pembuatan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penyimpanan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dan</a:t>
            </a:r>
          </a:p>
          <a:p>
            <a:pPr marL="463550" lvl="1" indent="-342900" algn="just">
              <a:buFont typeface="Wingdings" pitchFamily="2" charset="2"/>
              <a:buChar char="§"/>
            </a:pP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penyajian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tanpa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peralatan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petugasnya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4" name="Isosceles Triangle 53"/>
          <p:cNvSpPr/>
          <p:nvPr/>
        </p:nvSpPr>
        <p:spPr>
          <a:xfrm rot="5400000">
            <a:off x="712061" y="2287839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55" name="Isosceles Triangle 54"/>
          <p:cNvSpPr/>
          <p:nvPr/>
        </p:nvSpPr>
        <p:spPr>
          <a:xfrm rot="5400000">
            <a:off x="628671" y="2287843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56" name="Isosceles Triangle 55"/>
          <p:cNvSpPr/>
          <p:nvPr/>
        </p:nvSpPr>
        <p:spPr>
          <a:xfrm rot="5400000">
            <a:off x="746016" y="3766578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57" name="Isosceles Triangle 56"/>
          <p:cNvSpPr/>
          <p:nvPr/>
        </p:nvSpPr>
        <p:spPr>
          <a:xfrm rot="5400000">
            <a:off x="662626" y="3766582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grpSp>
        <p:nvGrpSpPr>
          <p:cNvPr id="58" name="Graphic 2">
            <a:extLst>
              <a:ext uri="{FF2B5EF4-FFF2-40B4-BE49-F238E27FC236}">
                <a16:creationId xmlns:a16="http://schemas.microsoft.com/office/drawing/2014/main" id="{83FD3846-57D9-4696-A98C-BACFA9275D48}"/>
              </a:ext>
            </a:extLst>
          </p:cNvPr>
          <p:cNvGrpSpPr/>
          <p:nvPr/>
        </p:nvGrpSpPr>
        <p:grpSpPr>
          <a:xfrm>
            <a:off x="9854180" y="3334072"/>
            <a:ext cx="1600045" cy="1586789"/>
            <a:chOff x="1967283" y="0"/>
            <a:chExt cx="8257434" cy="6858000"/>
          </a:xfrm>
        </p:grpSpPr>
        <p:sp>
          <p:nvSpPr>
            <p:cNvPr id="59" name="Freeform: Shape 4">
              <a:extLst>
                <a:ext uri="{FF2B5EF4-FFF2-40B4-BE49-F238E27FC236}">
                  <a16:creationId xmlns:a16="http://schemas.microsoft.com/office/drawing/2014/main" id="{E0DF48E4-8630-4457-B8A0-25B932649105}"/>
                </a:ext>
              </a:extLst>
            </p:cNvPr>
            <p:cNvSpPr/>
            <p:nvPr/>
          </p:nvSpPr>
          <p:spPr>
            <a:xfrm>
              <a:off x="3089150" y="5712938"/>
              <a:ext cx="5937930" cy="1144289"/>
            </a:xfrm>
            <a:custGeom>
              <a:avLst/>
              <a:gdLst>
                <a:gd name="connsiteX0" fmla="*/ 0 w 5937930"/>
                <a:gd name="connsiteY0" fmla="*/ 0 h 1144288"/>
                <a:gd name="connsiteX1" fmla="*/ 85048 w 5937930"/>
                <a:gd name="connsiteY1" fmla="*/ 65719 h 1144288"/>
                <a:gd name="connsiteX2" fmla="*/ 738375 w 5937930"/>
                <a:gd name="connsiteY2" fmla="*/ 496373 h 1144288"/>
                <a:gd name="connsiteX3" fmla="*/ 1977764 w 5937930"/>
                <a:gd name="connsiteY3" fmla="*/ 940172 h 1144288"/>
                <a:gd name="connsiteX4" fmla="*/ 2460994 w 5937930"/>
                <a:gd name="connsiteY4" fmla="*/ 1015169 h 1144288"/>
                <a:gd name="connsiteX5" fmla="*/ 2842939 w 5937930"/>
                <a:gd name="connsiteY5" fmla="*/ 1039911 h 1144288"/>
                <a:gd name="connsiteX6" fmla="*/ 3057106 w 5937930"/>
                <a:gd name="connsiteY6" fmla="*/ 1043777 h 1144288"/>
                <a:gd name="connsiteX7" fmla="*/ 3483895 w 5937930"/>
                <a:gd name="connsiteY7" fmla="*/ 1018262 h 1144288"/>
                <a:gd name="connsiteX8" fmla="*/ 4189797 w 5937930"/>
                <a:gd name="connsiteY8" fmla="*/ 897648 h 1144288"/>
                <a:gd name="connsiteX9" fmla="*/ 4918895 w 5937930"/>
                <a:gd name="connsiteY9" fmla="*/ 652554 h 1144288"/>
                <a:gd name="connsiteX10" fmla="*/ 5170948 w 5937930"/>
                <a:gd name="connsiteY10" fmla="*/ 535032 h 1144288"/>
                <a:gd name="connsiteX11" fmla="*/ 5942569 w 5937930"/>
                <a:gd name="connsiteY11" fmla="*/ 37885 h 1144288"/>
                <a:gd name="connsiteX12" fmla="*/ 4940543 w 5937930"/>
                <a:gd name="connsiteY12" fmla="*/ 715953 h 1144288"/>
                <a:gd name="connsiteX13" fmla="*/ 3598324 w 5937930"/>
                <a:gd name="connsiteY13" fmla="*/ 1108723 h 1144288"/>
                <a:gd name="connsiteX14" fmla="*/ 2560732 w 5937930"/>
                <a:gd name="connsiteY14" fmla="*/ 1128825 h 1144288"/>
                <a:gd name="connsiteX15" fmla="*/ 526527 w 5937930"/>
                <a:gd name="connsiteY15" fmla="*/ 426788 h 1144288"/>
                <a:gd name="connsiteX16" fmla="*/ 14690 w 5937930"/>
                <a:gd name="connsiteY16" fmla="*/ 17009 h 1144288"/>
                <a:gd name="connsiteX17" fmla="*/ 0 w 5937930"/>
                <a:gd name="connsiteY17" fmla="*/ 0 h 114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7930" h="1144288">
                  <a:moveTo>
                    <a:pt x="0" y="0"/>
                  </a:moveTo>
                  <a:cubicBezTo>
                    <a:pt x="33246" y="15463"/>
                    <a:pt x="57214" y="43297"/>
                    <a:pt x="85048" y="65719"/>
                  </a:cubicBezTo>
                  <a:cubicBezTo>
                    <a:pt x="289165" y="229631"/>
                    <a:pt x="507198" y="373440"/>
                    <a:pt x="738375" y="496373"/>
                  </a:cubicBezTo>
                  <a:cubicBezTo>
                    <a:pt x="1129599" y="705129"/>
                    <a:pt x="1543243" y="851258"/>
                    <a:pt x="1977764" y="940172"/>
                  </a:cubicBezTo>
                  <a:cubicBezTo>
                    <a:pt x="2137810" y="973418"/>
                    <a:pt x="2298628" y="998160"/>
                    <a:pt x="2460994" y="1015169"/>
                  </a:cubicBezTo>
                  <a:cubicBezTo>
                    <a:pt x="2587793" y="1028313"/>
                    <a:pt x="2715366" y="1036818"/>
                    <a:pt x="2842939" y="1039911"/>
                  </a:cubicBezTo>
                  <a:cubicBezTo>
                    <a:pt x="2914070" y="1041457"/>
                    <a:pt x="2985975" y="1046096"/>
                    <a:pt x="3057106" y="1043777"/>
                  </a:cubicBezTo>
                  <a:cubicBezTo>
                    <a:pt x="3199369" y="1038365"/>
                    <a:pt x="3341632" y="1032179"/>
                    <a:pt x="3483895" y="1018262"/>
                  </a:cubicBezTo>
                  <a:cubicBezTo>
                    <a:pt x="3722031" y="995067"/>
                    <a:pt x="3957847" y="955635"/>
                    <a:pt x="4189797" y="897648"/>
                  </a:cubicBezTo>
                  <a:cubicBezTo>
                    <a:pt x="4439531" y="835794"/>
                    <a:pt x="4683079" y="755385"/>
                    <a:pt x="4918895" y="652554"/>
                  </a:cubicBezTo>
                  <a:cubicBezTo>
                    <a:pt x="5003943" y="615442"/>
                    <a:pt x="5087445" y="576010"/>
                    <a:pt x="5170948" y="535032"/>
                  </a:cubicBezTo>
                  <a:cubicBezTo>
                    <a:pt x="5199555" y="521115"/>
                    <a:pt x="5917055" y="28607"/>
                    <a:pt x="5942569" y="37885"/>
                  </a:cubicBezTo>
                  <a:cubicBezTo>
                    <a:pt x="5782524" y="244321"/>
                    <a:pt x="5245172" y="572917"/>
                    <a:pt x="4940543" y="715953"/>
                  </a:cubicBezTo>
                  <a:cubicBezTo>
                    <a:pt x="4514528" y="919296"/>
                    <a:pt x="4066090" y="1047643"/>
                    <a:pt x="3598324" y="1108723"/>
                  </a:cubicBezTo>
                  <a:cubicBezTo>
                    <a:pt x="3252718" y="1153566"/>
                    <a:pt x="2907111" y="1160525"/>
                    <a:pt x="2560732" y="1128825"/>
                  </a:cubicBezTo>
                  <a:cubicBezTo>
                    <a:pt x="1825450" y="1060013"/>
                    <a:pt x="1143515" y="835794"/>
                    <a:pt x="526527" y="426788"/>
                  </a:cubicBezTo>
                  <a:cubicBezTo>
                    <a:pt x="344060" y="305401"/>
                    <a:pt x="173190" y="168551"/>
                    <a:pt x="14690" y="17009"/>
                  </a:cubicBezTo>
                  <a:cubicBezTo>
                    <a:pt x="9278" y="11598"/>
                    <a:pt x="5412" y="54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">
              <a:extLst>
                <a:ext uri="{FF2B5EF4-FFF2-40B4-BE49-F238E27FC236}">
                  <a16:creationId xmlns:a16="http://schemas.microsoft.com/office/drawing/2014/main" id="{53424B13-F892-4A4C-813A-D969DF80A489}"/>
                </a:ext>
              </a:extLst>
            </p:cNvPr>
            <p:cNvSpPr/>
            <p:nvPr/>
          </p:nvSpPr>
          <p:spPr>
            <a:xfrm>
              <a:off x="1967231" y="-273"/>
              <a:ext cx="8257434" cy="6749756"/>
            </a:xfrm>
            <a:custGeom>
              <a:avLst/>
              <a:gdLst>
                <a:gd name="connsiteX0" fmla="*/ 8193313 w 8257434"/>
                <a:gd name="connsiteY0" fmla="*/ 2824656 h 6749756"/>
                <a:gd name="connsiteX1" fmla="*/ 7723228 w 8257434"/>
                <a:gd name="connsiteY1" fmla="*/ 1725211 h 6749756"/>
                <a:gd name="connsiteX2" fmla="*/ 6568115 w 8257434"/>
                <a:gd name="connsiteY2" fmla="*/ 656693 h 6749756"/>
                <a:gd name="connsiteX3" fmla="*/ 4166655 w 8257434"/>
                <a:gd name="connsiteY3" fmla="*/ 273 h 6749756"/>
                <a:gd name="connsiteX4" fmla="*/ 3293748 w 8257434"/>
                <a:gd name="connsiteY4" fmla="*/ 68312 h 6749756"/>
                <a:gd name="connsiteX5" fmla="*/ 1824729 w 8257434"/>
                <a:gd name="connsiteY5" fmla="*/ 571644 h 6749756"/>
                <a:gd name="connsiteX6" fmla="*/ 572970 w 8257434"/>
                <a:gd name="connsiteY6" fmla="*/ 1654853 h 6749756"/>
                <a:gd name="connsiteX7" fmla="*/ 4691 w 8257434"/>
                <a:gd name="connsiteY7" fmla="*/ 3208147 h 6749756"/>
                <a:gd name="connsiteX8" fmla="*/ 204942 w 8257434"/>
                <a:gd name="connsiteY8" fmla="*/ 4418928 h 6749756"/>
                <a:gd name="connsiteX9" fmla="*/ 1131970 w 8257434"/>
                <a:gd name="connsiteY9" fmla="*/ 5690790 h 6749756"/>
                <a:gd name="connsiteX10" fmla="*/ 1147434 w 8257434"/>
                <a:gd name="connsiteY10" fmla="*/ 5702387 h 6749756"/>
                <a:gd name="connsiteX11" fmla="*/ 1399487 w 8257434"/>
                <a:gd name="connsiteY11" fmla="*/ 5911143 h 6749756"/>
                <a:gd name="connsiteX12" fmla="*/ 1918282 w 8257434"/>
                <a:gd name="connsiteY12" fmla="*/ 6228915 h 6749756"/>
                <a:gd name="connsiteX13" fmla="*/ 2704594 w 8257434"/>
                <a:gd name="connsiteY13" fmla="*/ 6545140 h 6749756"/>
                <a:gd name="connsiteX14" fmla="*/ 3149939 w 8257434"/>
                <a:gd name="connsiteY14" fmla="*/ 6654930 h 6749756"/>
                <a:gd name="connsiteX15" fmla="*/ 3758422 w 8257434"/>
                <a:gd name="connsiteY15" fmla="*/ 6735340 h 6749756"/>
                <a:gd name="connsiteX16" fmla="*/ 4083152 w 8257434"/>
                <a:gd name="connsiteY16" fmla="*/ 6750030 h 6749756"/>
                <a:gd name="connsiteX17" fmla="*/ 4266393 w 8257434"/>
                <a:gd name="connsiteY17" fmla="*/ 6746164 h 6749756"/>
                <a:gd name="connsiteX18" fmla="*/ 4493705 w 8257434"/>
                <a:gd name="connsiteY18" fmla="*/ 6734567 h 6749756"/>
                <a:gd name="connsiteX19" fmla="*/ 4932864 w 8257434"/>
                <a:gd name="connsiteY19" fmla="*/ 6683538 h 6749756"/>
                <a:gd name="connsiteX20" fmla="*/ 5838244 w 8257434"/>
                <a:gd name="connsiteY20" fmla="*/ 6445402 h 6749756"/>
                <a:gd name="connsiteX21" fmla="*/ 6279723 w 8257434"/>
                <a:gd name="connsiteY21" fmla="*/ 6254429 h 6749756"/>
                <a:gd name="connsiteX22" fmla="*/ 6926091 w 8257434"/>
                <a:gd name="connsiteY22" fmla="*/ 5857021 h 6749756"/>
                <a:gd name="connsiteX23" fmla="*/ 7426331 w 8257434"/>
                <a:gd name="connsiteY23" fmla="*/ 5402398 h 6749756"/>
                <a:gd name="connsiteX24" fmla="*/ 7696940 w 8257434"/>
                <a:gd name="connsiteY24" fmla="*/ 5071482 h 6749756"/>
                <a:gd name="connsiteX25" fmla="*/ 8148470 w 8257434"/>
                <a:gd name="connsiteY25" fmla="*/ 4152185 h 6749756"/>
                <a:gd name="connsiteX26" fmla="*/ 8259033 w 8257434"/>
                <a:gd name="connsiteY26" fmla="*/ 3390615 h 6749756"/>
                <a:gd name="connsiteX27" fmla="*/ 8193313 w 8257434"/>
                <a:gd name="connsiteY27" fmla="*/ 2824656 h 6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57434" h="6749756">
                  <a:moveTo>
                    <a:pt x="8193313" y="2824656"/>
                  </a:moveTo>
                  <a:cubicBezTo>
                    <a:pt x="8131460" y="2421836"/>
                    <a:pt x="7953631" y="2059993"/>
                    <a:pt x="7723228" y="1725211"/>
                  </a:cubicBezTo>
                  <a:cubicBezTo>
                    <a:pt x="7418599" y="1282186"/>
                    <a:pt x="7027377" y="931167"/>
                    <a:pt x="6568115" y="656693"/>
                  </a:cubicBezTo>
                  <a:cubicBezTo>
                    <a:pt x="5828966" y="214441"/>
                    <a:pt x="5023325" y="11098"/>
                    <a:pt x="4166655" y="273"/>
                  </a:cubicBezTo>
                  <a:cubicBezTo>
                    <a:pt x="3873624" y="-2819"/>
                    <a:pt x="3582913" y="20376"/>
                    <a:pt x="3293748" y="68312"/>
                  </a:cubicBezTo>
                  <a:cubicBezTo>
                    <a:pt x="2776499" y="154907"/>
                    <a:pt x="2284764" y="318045"/>
                    <a:pt x="1824729" y="571644"/>
                  </a:cubicBezTo>
                  <a:cubicBezTo>
                    <a:pt x="1330675" y="843026"/>
                    <a:pt x="905432" y="1195591"/>
                    <a:pt x="572970" y="1654853"/>
                  </a:cubicBezTo>
                  <a:cubicBezTo>
                    <a:pt x="236642" y="2117980"/>
                    <a:pt x="38711" y="2633684"/>
                    <a:pt x="4691" y="3208147"/>
                  </a:cubicBezTo>
                  <a:cubicBezTo>
                    <a:pt x="-19277" y="3626431"/>
                    <a:pt x="48762" y="4030025"/>
                    <a:pt x="204942" y="4418928"/>
                  </a:cubicBezTo>
                  <a:cubicBezTo>
                    <a:pt x="406739" y="4921488"/>
                    <a:pt x="732243" y="5332813"/>
                    <a:pt x="1131970" y="5690790"/>
                  </a:cubicBezTo>
                  <a:cubicBezTo>
                    <a:pt x="1138156" y="5693109"/>
                    <a:pt x="1142795" y="5697748"/>
                    <a:pt x="1147434" y="5702387"/>
                  </a:cubicBezTo>
                  <a:cubicBezTo>
                    <a:pt x="1227070" y="5777385"/>
                    <a:pt x="1311345" y="5846970"/>
                    <a:pt x="1399487" y="5911143"/>
                  </a:cubicBezTo>
                  <a:cubicBezTo>
                    <a:pt x="1563398" y="6031757"/>
                    <a:pt x="1737361" y="6136134"/>
                    <a:pt x="1918282" y="6228915"/>
                  </a:cubicBezTo>
                  <a:cubicBezTo>
                    <a:pt x="2170335" y="6358807"/>
                    <a:pt x="2433212" y="6463185"/>
                    <a:pt x="2704594" y="6545140"/>
                  </a:cubicBezTo>
                  <a:cubicBezTo>
                    <a:pt x="2851496" y="6589211"/>
                    <a:pt x="2999944" y="6626323"/>
                    <a:pt x="3149939" y="6654930"/>
                  </a:cubicBezTo>
                  <a:cubicBezTo>
                    <a:pt x="3350963" y="6692815"/>
                    <a:pt x="3553533" y="6722196"/>
                    <a:pt x="3758422" y="6735340"/>
                  </a:cubicBezTo>
                  <a:cubicBezTo>
                    <a:pt x="3866666" y="6742298"/>
                    <a:pt x="3974909" y="6746937"/>
                    <a:pt x="4083152" y="6750030"/>
                  </a:cubicBezTo>
                  <a:cubicBezTo>
                    <a:pt x="4144233" y="6751576"/>
                    <a:pt x="4205314" y="6748484"/>
                    <a:pt x="4266393" y="6746164"/>
                  </a:cubicBezTo>
                  <a:cubicBezTo>
                    <a:pt x="4342164" y="6743071"/>
                    <a:pt x="4417935" y="6739979"/>
                    <a:pt x="4493705" y="6734567"/>
                  </a:cubicBezTo>
                  <a:cubicBezTo>
                    <a:pt x="4640607" y="6724515"/>
                    <a:pt x="4786735" y="6706733"/>
                    <a:pt x="4932864" y="6683538"/>
                  </a:cubicBezTo>
                  <a:cubicBezTo>
                    <a:pt x="5242132" y="6634055"/>
                    <a:pt x="5543667" y="6554419"/>
                    <a:pt x="5838244" y="6445402"/>
                  </a:cubicBezTo>
                  <a:cubicBezTo>
                    <a:pt x="5989012" y="6389734"/>
                    <a:pt x="6135141" y="6324788"/>
                    <a:pt x="6279723" y="6254429"/>
                  </a:cubicBezTo>
                  <a:cubicBezTo>
                    <a:pt x="6296733" y="6245924"/>
                    <a:pt x="6773777" y="5983821"/>
                    <a:pt x="6926091" y="5857021"/>
                  </a:cubicBezTo>
                  <a:cubicBezTo>
                    <a:pt x="7064489" y="5741046"/>
                    <a:pt x="7336644" y="5499817"/>
                    <a:pt x="7426331" y="5402398"/>
                  </a:cubicBezTo>
                  <a:cubicBezTo>
                    <a:pt x="7522977" y="5297247"/>
                    <a:pt x="7614211" y="5187458"/>
                    <a:pt x="7696940" y="5071482"/>
                  </a:cubicBezTo>
                  <a:cubicBezTo>
                    <a:pt x="7897964" y="4790049"/>
                    <a:pt x="8051824" y="4485421"/>
                    <a:pt x="8148470" y="4152185"/>
                  </a:cubicBezTo>
                  <a:cubicBezTo>
                    <a:pt x="8221148" y="3903225"/>
                    <a:pt x="8259033" y="3649626"/>
                    <a:pt x="8259033" y="3390615"/>
                  </a:cubicBezTo>
                  <a:cubicBezTo>
                    <a:pt x="8259033" y="3158665"/>
                    <a:pt x="8218055" y="2989341"/>
                    <a:pt x="8193313" y="2824656"/>
                  </a:cubicBezTo>
                  <a:close/>
                </a:path>
              </a:pathLst>
            </a:custGeom>
            <a:solidFill>
              <a:schemeClr val="accent5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">
              <a:extLst>
                <a:ext uri="{FF2B5EF4-FFF2-40B4-BE49-F238E27FC236}">
                  <a16:creationId xmlns:a16="http://schemas.microsoft.com/office/drawing/2014/main" id="{2E031C32-5674-4E9E-A11B-5D8778EE99CF}"/>
                </a:ext>
              </a:extLst>
            </p:cNvPr>
            <p:cNvSpPr/>
            <p:nvPr/>
          </p:nvSpPr>
          <p:spPr>
            <a:xfrm>
              <a:off x="3680623" y="1553294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7">
              <a:extLst>
                <a:ext uri="{FF2B5EF4-FFF2-40B4-BE49-F238E27FC236}">
                  <a16:creationId xmlns:a16="http://schemas.microsoft.com/office/drawing/2014/main" id="{B2F02123-0FD6-4532-9198-05974E2EEAFE}"/>
                </a:ext>
              </a:extLst>
            </p:cNvPr>
            <p:cNvSpPr/>
            <p:nvPr/>
          </p:nvSpPr>
          <p:spPr>
            <a:xfrm>
              <a:off x="3877781" y="1575716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8">
              <a:extLst>
                <a:ext uri="{FF2B5EF4-FFF2-40B4-BE49-F238E27FC236}">
                  <a16:creationId xmlns:a16="http://schemas.microsoft.com/office/drawing/2014/main" id="{612B48FB-27F5-4E35-9C1D-EEA940D35AE1}"/>
                </a:ext>
              </a:extLst>
            </p:cNvPr>
            <p:cNvSpPr/>
            <p:nvPr/>
          </p:nvSpPr>
          <p:spPr>
            <a:xfrm>
              <a:off x="7239500" y="1277273"/>
              <a:ext cx="1453556" cy="4430253"/>
            </a:xfrm>
            <a:custGeom>
              <a:avLst/>
              <a:gdLst>
                <a:gd name="connsiteX0" fmla="*/ 789 w 1453555"/>
                <a:gd name="connsiteY0" fmla="*/ 4435665 h 4430252"/>
                <a:gd name="connsiteX1" fmla="*/ 6201 w 1453555"/>
                <a:gd name="connsiteY1" fmla="*/ 2546042 h 4430252"/>
                <a:gd name="connsiteX2" fmla="*/ 345622 w 1453555"/>
                <a:gd name="connsiteY2" fmla="*/ 2188839 h 4430252"/>
                <a:gd name="connsiteX3" fmla="*/ 760040 w 1453555"/>
                <a:gd name="connsiteY3" fmla="*/ 1645302 h 4430252"/>
                <a:gd name="connsiteX4" fmla="*/ 953332 w 1453555"/>
                <a:gd name="connsiteY4" fmla="*/ 1314386 h 4430252"/>
                <a:gd name="connsiteX5" fmla="*/ 1210024 w 1453555"/>
                <a:gd name="connsiteY5" fmla="*/ 714407 h 4430252"/>
                <a:gd name="connsiteX6" fmla="*/ 1386306 w 1453555"/>
                <a:gd name="connsiteY6" fmla="*/ 0 h 4430252"/>
                <a:gd name="connsiteX7" fmla="*/ 1441974 w 1453555"/>
                <a:gd name="connsiteY7" fmla="*/ 1644528 h 4430252"/>
                <a:gd name="connsiteX8" fmla="*/ 913900 w 1453555"/>
                <a:gd name="connsiteY8" fmla="*/ 3438278 h 4430252"/>
                <a:gd name="connsiteX9" fmla="*/ 789 w 1453555"/>
                <a:gd name="connsiteY9" fmla="*/ 4435665 h 44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555" h="4430252">
                  <a:moveTo>
                    <a:pt x="789" y="4435665"/>
                  </a:moveTo>
                  <a:cubicBezTo>
                    <a:pt x="-1531" y="3503998"/>
                    <a:pt x="1562" y="2620266"/>
                    <a:pt x="6201" y="2546042"/>
                  </a:cubicBezTo>
                  <a:cubicBezTo>
                    <a:pt x="10067" y="2525167"/>
                    <a:pt x="248976" y="2297855"/>
                    <a:pt x="345622" y="2188839"/>
                  </a:cubicBezTo>
                  <a:cubicBezTo>
                    <a:pt x="497936" y="2018742"/>
                    <a:pt x="635560" y="1837047"/>
                    <a:pt x="760040" y="1645302"/>
                  </a:cubicBezTo>
                  <a:cubicBezTo>
                    <a:pt x="829625" y="1537831"/>
                    <a:pt x="893798" y="1427268"/>
                    <a:pt x="953332" y="1314386"/>
                  </a:cubicBezTo>
                  <a:cubicBezTo>
                    <a:pt x="1056163" y="1121867"/>
                    <a:pt x="1140439" y="920843"/>
                    <a:pt x="1210024" y="714407"/>
                  </a:cubicBezTo>
                  <a:cubicBezTo>
                    <a:pt x="1284248" y="493281"/>
                    <a:pt x="1367750" y="4639"/>
                    <a:pt x="1386306" y="0"/>
                  </a:cubicBezTo>
                  <a:cubicBezTo>
                    <a:pt x="1397130" y="34793"/>
                    <a:pt x="1442747" y="1531646"/>
                    <a:pt x="1441974" y="1644528"/>
                  </a:cubicBezTo>
                  <a:cubicBezTo>
                    <a:pt x="1438108" y="1751999"/>
                    <a:pt x="1596608" y="2432387"/>
                    <a:pt x="913900" y="3438278"/>
                  </a:cubicBezTo>
                  <a:cubicBezTo>
                    <a:pt x="574480" y="3892901"/>
                    <a:pt x="156969" y="4310412"/>
                    <a:pt x="789" y="44356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9">
              <a:extLst>
                <a:ext uri="{FF2B5EF4-FFF2-40B4-BE49-F238E27FC236}">
                  <a16:creationId xmlns:a16="http://schemas.microsoft.com/office/drawing/2014/main" id="{68091F05-2D4A-4F7E-B764-5A33753DAD6A}"/>
                </a:ext>
              </a:extLst>
            </p:cNvPr>
            <p:cNvSpPr/>
            <p:nvPr/>
          </p:nvSpPr>
          <p:spPr>
            <a:xfrm>
              <a:off x="3426111" y="938704"/>
              <a:ext cx="4878690" cy="2760210"/>
            </a:xfrm>
            <a:custGeom>
              <a:avLst/>
              <a:gdLst>
                <a:gd name="connsiteX0" fmla="*/ 4883469 w 4878689"/>
                <a:gd name="connsiteY0" fmla="*/ 23117 h 2760209"/>
                <a:gd name="connsiteX1" fmla="*/ 4579614 w 4878689"/>
                <a:gd name="connsiteY1" fmla="*/ 1153489 h 2760209"/>
                <a:gd name="connsiteX2" fmla="*/ 3975770 w 4878689"/>
                <a:gd name="connsiteY2" fmla="*/ 2185668 h 2760209"/>
                <a:gd name="connsiteX3" fmla="*/ 3531199 w 4878689"/>
                <a:gd name="connsiteY3" fmla="*/ 2767863 h 2760209"/>
                <a:gd name="connsiteX4" fmla="*/ 2761897 w 4878689"/>
                <a:gd name="connsiteY4" fmla="*/ 2172524 h 2760209"/>
                <a:gd name="connsiteX5" fmla="*/ 140 w 4878689"/>
                <a:gd name="connsiteY5" fmla="*/ 10746 h 2760209"/>
                <a:gd name="connsiteX6" fmla="*/ 17150 w 4878689"/>
                <a:gd name="connsiteY6" fmla="*/ 695 h 2760209"/>
                <a:gd name="connsiteX7" fmla="*/ 4883469 w 4878689"/>
                <a:gd name="connsiteY7" fmla="*/ 23117 h 27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689" h="2760209">
                  <a:moveTo>
                    <a:pt x="4883469" y="23117"/>
                  </a:moveTo>
                  <a:cubicBezTo>
                    <a:pt x="4843265" y="367177"/>
                    <a:pt x="4821616" y="610725"/>
                    <a:pt x="4579614" y="1153489"/>
                  </a:cubicBezTo>
                  <a:cubicBezTo>
                    <a:pt x="4415703" y="1522290"/>
                    <a:pt x="4219318" y="1864803"/>
                    <a:pt x="3975770" y="2185668"/>
                  </a:cubicBezTo>
                  <a:cubicBezTo>
                    <a:pt x="3832734" y="2374321"/>
                    <a:pt x="3657225" y="2556789"/>
                    <a:pt x="3531199" y="2767863"/>
                  </a:cubicBezTo>
                  <a:cubicBezTo>
                    <a:pt x="3405172" y="2661166"/>
                    <a:pt x="2844625" y="2235151"/>
                    <a:pt x="2761897" y="2172524"/>
                  </a:cubicBezTo>
                  <a:cubicBezTo>
                    <a:pt x="1841826" y="1479765"/>
                    <a:pt x="10191" y="24663"/>
                    <a:pt x="140" y="10746"/>
                  </a:cubicBezTo>
                  <a:cubicBezTo>
                    <a:pt x="-1406" y="-3944"/>
                    <a:pt x="10191" y="695"/>
                    <a:pt x="17150" y="695"/>
                  </a:cubicBezTo>
                  <a:cubicBezTo>
                    <a:pt x="439300" y="4561"/>
                    <a:pt x="4537863" y="20024"/>
                    <a:pt x="4883469" y="231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0">
              <a:extLst>
                <a:ext uri="{FF2B5EF4-FFF2-40B4-BE49-F238E27FC236}">
                  <a16:creationId xmlns:a16="http://schemas.microsoft.com/office/drawing/2014/main" id="{F1DA77BE-DB73-4FF8-BF26-36098314F2B7}"/>
                </a:ext>
              </a:extLst>
            </p:cNvPr>
            <p:cNvSpPr/>
            <p:nvPr/>
          </p:nvSpPr>
          <p:spPr>
            <a:xfrm>
              <a:off x="3426251" y="949450"/>
              <a:ext cx="3548841" cy="4128717"/>
            </a:xfrm>
            <a:custGeom>
              <a:avLst/>
              <a:gdLst>
                <a:gd name="connsiteX0" fmla="*/ 0 w 3548841"/>
                <a:gd name="connsiteY0" fmla="*/ 0 h 4128717"/>
                <a:gd name="connsiteX1" fmla="*/ 135304 w 3548841"/>
                <a:gd name="connsiteY1" fmla="*/ 101285 h 4128717"/>
                <a:gd name="connsiteX2" fmla="*/ 733737 w 3548841"/>
                <a:gd name="connsiteY2" fmla="*/ 567505 h 4128717"/>
                <a:gd name="connsiteX3" fmla="*/ 1639116 w 3548841"/>
                <a:gd name="connsiteY3" fmla="*/ 1274181 h 4128717"/>
                <a:gd name="connsiteX4" fmla="*/ 2242187 w 3548841"/>
                <a:gd name="connsiteY4" fmla="*/ 1743494 h 4128717"/>
                <a:gd name="connsiteX5" fmla="*/ 3152206 w 3548841"/>
                <a:gd name="connsiteY5" fmla="*/ 2453262 h 4128717"/>
                <a:gd name="connsiteX6" fmla="*/ 3538017 w 3548841"/>
                <a:gd name="connsiteY6" fmla="*/ 2754024 h 4128717"/>
                <a:gd name="connsiteX7" fmla="*/ 3551934 w 3548841"/>
                <a:gd name="connsiteY7" fmla="*/ 2774900 h 4128717"/>
                <a:gd name="connsiteX8" fmla="*/ 3552707 w 3548841"/>
                <a:gd name="connsiteY8" fmla="*/ 2813558 h 4128717"/>
                <a:gd name="connsiteX9" fmla="*/ 3552707 w 3548841"/>
                <a:gd name="connsiteY9" fmla="*/ 4068410 h 4128717"/>
                <a:gd name="connsiteX10" fmla="*/ 3551934 w 3548841"/>
                <a:gd name="connsiteY10" fmla="*/ 4107068 h 4128717"/>
                <a:gd name="connsiteX11" fmla="*/ 3512502 w 3548841"/>
                <a:gd name="connsiteY11" fmla="*/ 4126398 h 4128717"/>
                <a:gd name="connsiteX12" fmla="*/ 3441371 w 3548841"/>
                <a:gd name="connsiteY12" fmla="*/ 4072276 h 4128717"/>
                <a:gd name="connsiteX13" fmla="*/ 2750932 w 3548841"/>
                <a:gd name="connsiteY13" fmla="*/ 3533378 h 4128717"/>
                <a:gd name="connsiteX14" fmla="*/ 1985495 w 3548841"/>
                <a:gd name="connsiteY14" fmla="*/ 2936492 h 4128717"/>
                <a:gd name="connsiteX15" fmla="*/ 1220059 w 3548841"/>
                <a:gd name="connsiteY15" fmla="*/ 2339606 h 4128717"/>
                <a:gd name="connsiteX16" fmla="*/ 606164 w 3548841"/>
                <a:gd name="connsiteY16" fmla="*/ 1861015 h 4128717"/>
                <a:gd name="connsiteX17" fmla="*/ 126026 w 3548841"/>
                <a:gd name="connsiteY17" fmla="*/ 1486802 h 4128717"/>
                <a:gd name="connsiteX18" fmla="*/ 95100 w 3548841"/>
                <a:gd name="connsiteY18" fmla="*/ 1445824 h 4128717"/>
                <a:gd name="connsiteX19" fmla="*/ 40205 w 3548841"/>
                <a:gd name="connsiteY19" fmla="*/ 642503 h 4128717"/>
                <a:gd name="connsiteX20" fmla="*/ 773 w 3548841"/>
                <a:gd name="connsiteY20" fmla="*/ 57988 h 4128717"/>
                <a:gd name="connsiteX21" fmla="*/ 0 w 3548841"/>
                <a:gd name="connsiteY21" fmla="*/ 0 h 412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48841" h="4128717">
                  <a:moveTo>
                    <a:pt x="0" y="0"/>
                  </a:moveTo>
                  <a:cubicBezTo>
                    <a:pt x="49483" y="27834"/>
                    <a:pt x="91234" y="66492"/>
                    <a:pt x="135304" y="101285"/>
                  </a:cubicBezTo>
                  <a:cubicBezTo>
                    <a:pt x="335555" y="255919"/>
                    <a:pt x="534259" y="412099"/>
                    <a:pt x="733737" y="567505"/>
                  </a:cubicBezTo>
                  <a:cubicBezTo>
                    <a:pt x="1035272" y="803322"/>
                    <a:pt x="1336808" y="1038365"/>
                    <a:pt x="1639116" y="1274181"/>
                  </a:cubicBezTo>
                  <a:cubicBezTo>
                    <a:pt x="1840140" y="1431134"/>
                    <a:pt x="2041164" y="1587314"/>
                    <a:pt x="2242187" y="1743494"/>
                  </a:cubicBezTo>
                  <a:cubicBezTo>
                    <a:pt x="2545269" y="1980083"/>
                    <a:pt x="2848351" y="2216673"/>
                    <a:pt x="3152206" y="2453262"/>
                  </a:cubicBezTo>
                  <a:cubicBezTo>
                    <a:pt x="3280552" y="2553774"/>
                    <a:pt x="3409671" y="2653513"/>
                    <a:pt x="3538017" y="2754024"/>
                  </a:cubicBezTo>
                  <a:cubicBezTo>
                    <a:pt x="3550388" y="2756344"/>
                    <a:pt x="3551161" y="2765622"/>
                    <a:pt x="3551934" y="2774900"/>
                  </a:cubicBezTo>
                  <a:cubicBezTo>
                    <a:pt x="3553480" y="2788044"/>
                    <a:pt x="3552707" y="2801188"/>
                    <a:pt x="3552707" y="2813558"/>
                  </a:cubicBezTo>
                  <a:cubicBezTo>
                    <a:pt x="3552707" y="3231842"/>
                    <a:pt x="3552707" y="3650126"/>
                    <a:pt x="3552707" y="4068410"/>
                  </a:cubicBezTo>
                  <a:cubicBezTo>
                    <a:pt x="3552707" y="4081554"/>
                    <a:pt x="3553480" y="4094698"/>
                    <a:pt x="3551934" y="4107068"/>
                  </a:cubicBezTo>
                  <a:cubicBezTo>
                    <a:pt x="3548841" y="4134129"/>
                    <a:pt x="3535697" y="4141088"/>
                    <a:pt x="3512502" y="4126398"/>
                  </a:cubicBezTo>
                  <a:cubicBezTo>
                    <a:pt x="3487761" y="4110161"/>
                    <a:pt x="3465339" y="4090832"/>
                    <a:pt x="3441371" y="4072276"/>
                  </a:cubicBezTo>
                  <a:cubicBezTo>
                    <a:pt x="3210967" y="3892901"/>
                    <a:pt x="2980563" y="3712753"/>
                    <a:pt x="2750932" y="3533378"/>
                  </a:cubicBezTo>
                  <a:cubicBezTo>
                    <a:pt x="2495786" y="3334673"/>
                    <a:pt x="2240641" y="3135196"/>
                    <a:pt x="1985495" y="2936492"/>
                  </a:cubicBezTo>
                  <a:cubicBezTo>
                    <a:pt x="1730350" y="2737788"/>
                    <a:pt x="1475205" y="2538311"/>
                    <a:pt x="1220059" y="2339606"/>
                  </a:cubicBezTo>
                  <a:cubicBezTo>
                    <a:pt x="1015170" y="2180334"/>
                    <a:pt x="811053" y="2020288"/>
                    <a:pt x="606164" y="1861015"/>
                  </a:cubicBezTo>
                  <a:cubicBezTo>
                    <a:pt x="446118" y="1736535"/>
                    <a:pt x="286072" y="1610509"/>
                    <a:pt x="126026" y="1486802"/>
                  </a:cubicBezTo>
                  <a:cubicBezTo>
                    <a:pt x="112109" y="1475978"/>
                    <a:pt x="98192" y="1465153"/>
                    <a:pt x="95100" y="1445824"/>
                  </a:cubicBezTo>
                  <a:cubicBezTo>
                    <a:pt x="76544" y="1178308"/>
                    <a:pt x="58761" y="910019"/>
                    <a:pt x="40205" y="642503"/>
                  </a:cubicBezTo>
                  <a:cubicBezTo>
                    <a:pt x="27061" y="447664"/>
                    <a:pt x="13917" y="252826"/>
                    <a:pt x="773" y="57988"/>
                  </a:cubicBezTo>
                  <a:cubicBezTo>
                    <a:pt x="0" y="38658"/>
                    <a:pt x="773" y="193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1">
              <a:extLst>
                <a:ext uri="{FF2B5EF4-FFF2-40B4-BE49-F238E27FC236}">
                  <a16:creationId xmlns:a16="http://schemas.microsoft.com/office/drawing/2014/main" id="{42C0AF1B-4B0A-498B-84C6-8530F4A1A179}"/>
                </a:ext>
              </a:extLst>
            </p:cNvPr>
            <p:cNvSpPr/>
            <p:nvPr/>
          </p:nvSpPr>
          <p:spPr>
            <a:xfrm>
              <a:off x="3519611" y="2395274"/>
              <a:ext cx="3726670" cy="3316891"/>
            </a:xfrm>
            <a:custGeom>
              <a:avLst/>
              <a:gdLst>
                <a:gd name="connsiteX0" fmla="*/ 1740 w 3726669"/>
                <a:gd name="connsiteY0" fmla="*/ 0 h 3316890"/>
                <a:gd name="connsiteX1" fmla="*/ 3443884 w 3726669"/>
                <a:gd name="connsiteY1" fmla="*/ 2675161 h 3316890"/>
                <a:gd name="connsiteX2" fmla="*/ 3446203 w 3726669"/>
                <a:gd name="connsiteY2" fmla="*/ 1186813 h 3316890"/>
                <a:gd name="connsiteX3" fmla="*/ 3724544 w 3726669"/>
                <a:gd name="connsiteY3" fmla="*/ 1420310 h 3316890"/>
                <a:gd name="connsiteX4" fmla="*/ 3724544 w 3726669"/>
                <a:gd name="connsiteY4" fmla="*/ 3317664 h 3316890"/>
                <a:gd name="connsiteX5" fmla="*/ 1740 w 3726669"/>
                <a:gd name="connsiteY5" fmla="*/ 434521 h 3316890"/>
                <a:gd name="connsiteX6" fmla="*/ 1740 w 3726669"/>
                <a:gd name="connsiteY6" fmla="*/ 0 h 33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6669" h="3316890">
                  <a:moveTo>
                    <a:pt x="1740" y="0"/>
                  </a:moveTo>
                  <a:cubicBezTo>
                    <a:pt x="421570" y="327050"/>
                    <a:pt x="3170955" y="2470272"/>
                    <a:pt x="3443884" y="2675161"/>
                  </a:cubicBezTo>
                  <a:cubicBezTo>
                    <a:pt x="3444657" y="2178787"/>
                    <a:pt x="3440791" y="1683187"/>
                    <a:pt x="3446203" y="1186813"/>
                  </a:cubicBezTo>
                  <a:cubicBezTo>
                    <a:pt x="3571456" y="1303561"/>
                    <a:pt x="3640268" y="1354590"/>
                    <a:pt x="3724544" y="1420310"/>
                  </a:cubicBezTo>
                  <a:cubicBezTo>
                    <a:pt x="3723771" y="1954569"/>
                    <a:pt x="3733822" y="2753252"/>
                    <a:pt x="3724544" y="3317664"/>
                  </a:cubicBezTo>
                  <a:cubicBezTo>
                    <a:pt x="3046475" y="2789590"/>
                    <a:pt x="283946" y="654873"/>
                    <a:pt x="1740" y="434521"/>
                  </a:cubicBezTo>
                  <a:cubicBezTo>
                    <a:pt x="-580" y="320865"/>
                    <a:pt x="-580" y="138397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id="{0300757F-CD40-4632-94ED-A09AA3C744ED}"/>
                </a:ext>
              </a:extLst>
            </p:cNvPr>
            <p:cNvSpPr/>
            <p:nvPr/>
          </p:nvSpPr>
          <p:spPr>
            <a:xfrm>
              <a:off x="6965814" y="688848"/>
              <a:ext cx="1670043" cy="3123599"/>
            </a:xfrm>
            <a:custGeom>
              <a:avLst/>
              <a:gdLst>
                <a:gd name="connsiteX0" fmla="*/ 278340 w 1670042"/>
                <a:gd name="connsiteY0" fmla="*/ 3126736 h 3123598"/>
                <a:gd name="connsiteX1" fmla="*/ 194065 w 1670042"/>
                <a:gd name="connsiteY1" fmla="*/ 3061017 h 3123598"/>
                <a:gd name="connsiteX2" fmla="*/ 28607 w 1670042"/>
                <a:gd name="connsiteY2" fmla="*/ 2922620 h 3123598"/>
                <a:gd name="connsiteX3" fmla="*/ 0 w 1670042"/>
                <a:gd name="connsiteY3" fmla="*/ 2893239 h 3123598"/>
                <a:gd name="connsiteX4" fmla="*/ 173190 w 1670042"/>
                <a:gd name="connsiteY4" fmla="*/ 2716957 h 3123598"/>
                <a:gd name="connsiteX5" fmla="*/ 983470 w 1670042"/>
                <a:gd name="connsiteY5" fmla="*/ 1503083 h 3123598"/>
                <a:gd name="connsiteX6" fmla="*/ 1282686 w 1670042"/>
                <a:gd name="connsiteY6" fmla="*/ 572962 h 3123598"/>
                <a:gd name="connsiteX7" fmla="*/ 1341447 w 1670042"/>
                <a:gd name="connsiteY7" fmla="*/ 24013 h 3123598"/>
                <a:gd name="connsiteX8" fmla="*/ 1364642 w 1670042"/>
                <a:gd name="connsiteY8" fmla="*/ 45 h 3123598"/>
                <a:gd name="connsiteX9" fmla="*/ 1610509 w 1670042"/>
                <a:gd name="connsiteY9" fmla="*/ 64218 h 3123598"/>
                <a:gd name="connsiteX10" fmla="*/ 1670043 w 1670042"/>
                <a:gd name="connsiteY10" fmla="*/ 177100 h 3123598"/>
                <a:gd name="connsiteX11" fmla="*/ 1647621 w 1670042"/>
                <a:gd name="connsiteY11" fmla="*/ 589972 h 3123598"/>
                <a:gd name="connsiteX12" fmla="*/ 1557934 w 1670042"/>
                <a:gd name="connsiteY12" fmla="*/ 1059285 h 3123598"/>
                <a:gd name="connsiteX13" fmla="*/ 1312839 w 1670042"/>
                <a:gd name="connsiteY13" fmla="*/ 1738126 h 3123598"/>
                <a:gd name="connsiteX14" fmla="*/ 811826 w 1670042"/>
                <a:gd name="connsiteY14" fmla="*/ 2554592 h 3123598"/>
                <a:gd name="connsiteX15" fmla="*/ 330916 w 1670042"/>
                <a:gd name="connsiteY15" fmla="*/ 3081893 h 3123598"/>
                <a:gd name="connsiteX16" fmla="*/ 278340 w 1670042"/>
                <a:gd name="connsiteY16" fmla="*/ 3126736 h 31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0042" h="3123598">
                  <a:moveTo>
                    <a:pt x="278340" y="3126736"/>
                  </a:moveTo>
                  <a:cubicBezTo>
                    <a:pt x="245867" y="3110500"/>
                    <a:pt x="221899" y="3083439"/>
                    <a:pt x="194065" y="3061017"/>
                  </a:cubicBezTo>
                  <a:cubicBezTo>
                    <a:pt x="138397" y="3016173"/>
                    <a:pt x="83502" y="2969010"/>
                    <a:pt x="28607" y="2922620"/>
                  </a:cubicBezTo>
                  <a:cubicBezTo>
                    <a:pt x="17783" y="2914115"/>
                    <a:pt x="9278" y="2902518"/>
                    <a:pt x="0" y="2893239"/>
                  </a:cubicBezTo>
                  <a:cubicBezTo>
                    <a:pt x="57988" y="2834479"/>
                    <a:pt x="116748" y="2776491"/>
                    <a:pt x="173190" y="2716957"/>
                  </a:cubicBezTo>
                  <a:cubicBezTo>
                    <a:pt x="511064" y="2357434"/>
                    <a:pt x="778580" y="1950748"/>
                    <a:pt x="983470" y="1503083"/>
                  </a:cubicBezTo>
                  <a:cubicBezTo>
                    <a:pt x="1119547" y="1204641"/>
                    <a:pt x="1221605" y="895373"/>
                    <a:pt x="1282686" y="572962"/>
                  </a:cubicBezTo>
                  <a:cubicBezTo>
                    <a:pt x="1298922" y="486368"/>
                    <a:pt x="1341447" y="93598"/>
                    <a:pt x="1341447" y="24013"/>
                  </a:cubicBezTo>
                  <a:cubicBezTo>
                    <a:pt x="1341447" y="8550"/>
                    <a:pt x="1348405" y="-728"/>
                    <a:pt x="1364642" y="45"/>
                  </a:cubicBezTo>
                  <a:cubicBezTo>
                    <a:pt x="1452009" y="2364"/>
                    <a:pt x="1537058" y="12416"/>
                    <a:pt x="1610509" y="64218"/>
                  </a:cubicBezTo>
                  <a:cubicBezTo>
                    <a:pt x="1649167" y="91279"/>
                    <a:pt x="1670043" y="127618"/>
                    <a:pt x="1670043" y="177100"/>
                  </a:cubicBezTo>
                  <a:cubicBezTo>
                    <a:pt x="1670816" y="307766"/>
                    <a:pt x="1647621" y="582240"/>
                    <a:pt x="1647621" y="589972"/>
                  </a:cubicBezTo>
                  <a:cubicBezTo>
                    <a:pt x="1625199" y="747698"/>
                    <a:pt x="1598138" y="904651"/>
                    <a:pt x="1557934" y="1059285"/>
                  </a:cubicBezTo>
                  <a:cubicBezTo>
                    <a:pt x="1496853" y="1292782"/>
                    <a:pt x="1414897" y="1519320"/>
                    <a:pt x="1312839" y="1738126"/>
                  </a:cubicBezTo>
                  <a:cubicBezTo>
                    <a:pt x="1176762" y="2029611"/>
                    <a:pt x="1008211" y="2300220"/>
                    <a:pt x="811826" y="2554592"/>
                  </a:cubicBezTo>
                  <a:cubicBezTo>
                    <a:pt x="666471" y="2744018"/>
                    <a:pt x="502559" y="2917208"/>
                    <a:pt x="330916" y="3081893"/>
                  </a:cubicBezTo>
                  <a:cubicBezTo>
                    <a:pt x="314679" y="3097356"/>
                    <a:pt x="296123" y="3112046"/>
                    <a:pt x="278340" y="312673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3">
              <a:extLst>
                <a:ext uri="{FF2B5EF4-FFF2-40B4-BE49-F238E27FC236}">
                  <a16:creationId xmlns:a16="http://schemas.microsoft.com/office/drawing/2014/main" id="{1A5E57BA-CBD5-4AAB-A782-00039C85A6BF}"/>
                </a:ext>
              </a:extLst>
            </p:cNvPr>
            <p:cNvSpPr/>
            <p:nvPr/>
          </p:nvSpPr>
          <p:spPr>
            <a:xfrm>
              <a:off x="5668520" y="520164"/>
              <a:ext cx="1314386" cy="1584994"/>
            </a:xfrm>
            <a:custGeom>
              <a:avLst/>
              <a:gdLst>
                <a:gd name="connsiteX0" fmla="*/ 1317396 w 1314385"/>
                <a:gd name="connsiteY0" fmla="*/ 1008389 h 1584994"/>
                <a:gd name="connsiteX1" fmla="*/ 1235440 w 1314385"/>
                <a:gd name="connsiteY1" fmla="*/ 719998 h 1584994"/>
                <a:gd name="connsiteX2" fmla="*/ 926946 w 1314385"/>
                <a:gd name="connsiteY2" fmla="*/ 445523 h 1584994"/>
                <a:gd name="connsiteX3" fmla="*/ 726696 w 1314385"/>
                <a:gd name="connsiteY3" fmla="*/ 212800 h 1584994"/>
                <a:gd name="connsiteX4" fmla="*/ 667162 w 1314385"/>
                <a:gd name="connsiteY4" fmla="*/ 78268 h 1584994"/>
                <a:gd name="connsiteX5" fmla="*/ 614586 w 1314385"/>
                <a:gd name="connsiteY5" fmla="*/ 4817 h 1584994"/>
                <a:gd name="connsiteX6" fmla="*/ 283671 w 1314385"/>
                <a:gd name="connsiteY6" fmla="*/ 304033 h 1584994"/>
                <a:gd name="connsiteX7" fmla="*/ 691 w 1314385"/>
                <a:gd name="connsiteY7" fmla="*/ 1008389 h 1584994"/>
                <a:gd name="connsiteX8" fmla="*/ 1047561 w 1314385"/>
                <a:gd name="connsiteY8" fmla="*/ 1490846 h 1584994"/>
                <a:gd name="connsiteX9" fmla="*/ 1317396 w 1314385"/>
                <a:gd name="connsiteY9" fmla="*/ 1008389 h 15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385" h="1584994">
                  <a:moveTo>
                    <a:pt x="1317396" y="1008389"/>
                  </a:moveTo>
                  <a:cubicBezTo>
                    <a:pt x="1313530" y="907104"/>
                    <a:pt x="1285696" y="805819"/>
                    <a:pt x="1235440" y="719998"/>
                  </a:cubicBezTo>
                  <a:cubicBezTo>
                    <a:pt x="1168175" y="606342"/>
                    <a:pt x="1020500" y="537530"/>
                    <a:pt x="926946" y="445523"/>
                  </a:cubicBezTo>
                  <a:cubicBezTo>
                    <a:pt x="854269" y="373618"/>
                    <a:pt x="781591" y="300167"/>
                    <a:pt x="726696" y="212800"/>
                  </a:cubicBezTo>
                  <a:cubicBezTo>
                    <a:pt x="700408" y="171048"/>
                    <a:pt x="677986" y="126205"/>
                    <a:pt x="667162" y="78268"/>
                  </a:cubicBezTo>
                  <a:cubicBezTo>
                    <a:pt x="660203" y="48115"/>
                    <a:pt x="664069" y="-18378"/>
                    <a:pt x="614586" y="4817"/>
                  </a:cubicBezTo>
                  <a:cubicBezTo>
                    <a:pt x="484694" y="64351"/>
                    <a:pt x="371812" y="194243"/>
                    <a:pt x="283671" y="304033"/>
                  </a:cubicBezTo>
                  <a:cubicBezTo>
                    <a:pt x="125171" y="501191"/>
                    <a:pt x="-10907" y="747832"/>
                    <a:pt x="691" y="1008389"/>
                  </a:cubicBezTo>
                  <a:cubicBezTo>
                    <a:pt x="23886" y="1529505"/>
                    <a:pt x="633142" y="1723570"/>
                    <a:pt x="1047561" y="1490846"/>
                  </a:cubicBezTo>
                  <a:cubicBezTo>
                    <a:pt x="1230028" y="1389561"/>
                    <a:pt x="1325128" y="1220237"/>
                    <a:pt x="1317396" y="1008389"/>
                  </a:cubicBezTo>
                  <a:close/>
                </a:path>
              </a:pathLst>
            </a:custGeom>
            <a:solidFill>
              <a:schemeClr val="bg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4">
              <a:extLst>
                <a:ext uri="{FF2B5EF4-FFF2-40B4-BE49-F238E27FC236}">
                  <a16:creationId xmlns:a16="http://schemas.microsoft.com/office/drawing/2014/main" id="{CC78C33A-0C00-4C7D-ABFD-E5CE08316A86}"/>
                </a:ext>
              </a:extLst>
            </p:cNvPr>
            <p:cNvSpPr/>
            <p:nvPr/>
          </p:nvSpPr>
          <p:spPr>
            <a:xfrm>
              <a:off x="6092134" y="1529326"/>
              <a:ext cx="1554068" cy="773168"/>
            </a:xfrm>
            <a:custGeom>
              <a:avLst/>
              <a:gdLst>
                <a:gd name="connsiteX0" fmla="*/ 0 w 1554067"/>
                <a:gd name="connsiteY0" fmla="*/ 538125 h 773167"/>
                <a:gd name="connsiteX1" fmla="*/ 557454 w 1554067"/>
                <a:gd name="connsiteY1" fmla="*/ 504879 h 773167"/>
                <a:gd name="connsiteX2" fmla="*/ 878319 w 1554067"/>
                <a:gd name="connsiteY2" fmla="*/ 88141 h 773167"/>
                <a:gd name="connsiteX3" fmla="*/ 885277 w 1554067"/>
                <a:gd name="connsiteY3" fmla="*/ 0 h 773167"/>
                <a:gd name="connsiteX4" fmla="*/ 1459741 w 1554067"/>
                <a:gd name="connsiteY4" fmla="*/ 258238 h 773167"/>
                <a:gd name="connsiteX5" fmla="*/ 1523914 w 1554067"/>
                <a:gd name="connsiteY5" fmla="*/ 320092 h 773167"/>
                <a:gd name="connsiteX6" fmla="*/ 1546336 w 1554067"/>
                <a:gd name="connsiteY6" fmla="*/ 440706 h 773167"/>
                <a:gd name="connsiteX7" fmla="*/ 1341447 w 1554067"/>
                <a:gd name="connsiteY7" fmla="*/ 674976 h 773167"/>
                <a:gd name="connsiteX8" fmla="*/ 971872 w 1554067"/>
                <a:gd name="connsiteY8" fmla="*/ 772395 h 773167"/>
                <a:gd name="connsiteX9" fmla="*/ 457716 w 1554067"/>
                <a:gd name="connsiteY9" fmla="*/ 708995 h 773167"/>
                <a:gd name="connsiteX10" fmla="*/ 23968 w 1554067"/>
                <a:gd name="connsiteY10" fmla="*/ 555908 h 773167"/>
                <a:gd name="connsiteX11" fmla="*/ 0 w 1554067"/>
                <a:gd name="connsiteY11" fmla="*/ 538125 h 7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4067" h="773167">
                  <a:moveTo>
                    <a:pt x="0" y="538125"/>
                  </a:moveTo>
                  <a:cubicBezTo>
                    <a:pt x="188653" y="577556"/>
                    <a:pt x="375759" y="572144"/>
                    <a:pt x="557454" y="504879"/>
                  </a:cubicBezTo>
                  <a:cubicBezTo>
                    <a:pt x="749973" y="433747"/>
                    <a:pt x="849712" y="286845"/>
                    <a:pt x="878319" y="88141"/>
                  </a:cubicBezTo>
                  <a:cubicBezTo>
                    <a:pt x="882185" y="58761"/>
                    <a:pt x="882958" y="29380"/>
                    <a:pt x="885277" y="0"/>
                  </a:cubicBezTo>
                  <a:cubicBezTo>
                    <a:pt x="1090940" y="55668"/>
                    <a:pt x="1287325" y="129119"/>
                    <a:pt x="1459741" y="258238"/>
                  </a:cubicBezTo>
                  <a:cubicBezTo>
                    <a:pt x="1483710" y="276021"/>
                    <a:pt x="1504585" y="296896"/>
                    <a:pt x="1523914" y="320092"/>
                  </a:cubicBezTo>
                  <a:cubicBezTo>
                    <a:pt x="1553295" y="355657"/>
                    <a:pt x="1565665" y="392769"/>
                    <a:pt x="1546336" y="440706"/>
                  </a:cubicBezTo>
                  <a:cubicBezTo>
                    <a:pt x="1503812" y="541991"/>
                    <a:pt x="1434227" y="619308"/>
                    <a:pt x="1341447" y="674976"/>
                  </a:cubicBezTo>
                  <a:cubicBezTo>
                    <a:pt x="1227791" y="743014"/>
                    <a:pt x="1101764" y="766983"/>
                    <a:pt x="971872" y="772395"/>
                  </a:cubicBezTo>
                  <a:cubicBezTo>
                    <a:pt x="797136" y="779353"/>
                    <a:pt x="627039" y="745334"/>
                    <a:pt x="457716" y="708995"/>
                  </a:cubicBezTo>
                  <a:cubicBezTo>
                    <a:pt x="306948" y="676522"/>
                    <a:pt x="160046" y="629359"/>
                    <a:pt x="23968" y="555908"/>
                  </a:cubicBezTo>
                  <a:cubicBezTo>
                    <a:pt x="14690" y="551269"/>
                    <a:pt x="3093" y="550496"/>
                    <a:pt x="0" y="5381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5">
              <a:extLst>
                <a:ext uri="{FF2B5EF4-FFF2-40B4-BE49-F238E27FC236}">
                  <a16:creationId xmlns:a16="http://schemas.microsoft.com/office/drawing/2014/main" id="{337161DE-8DCD-4D3A-B89E-57FC1EDBDEA9}"/>
                </a:ext>
              </a:extLst>
            </p:cNvPr>
            <p:cNvSpPr/>
            <p:nvPr/>
          </p:nvSpPr>
          <p:spPr>
            <a:xfrm>
              <a:off x="5975386" y="809507"/>
              <a:ext cx="1020582" cy="1291191"/>
            </a:xfrm>
            <a:custGeom>
              <a:avLst/>
              <a:gdLst>
                <a:gd name="connsiteX0" fmla="*/ 0 w 1020581"/>
                <a:gd name="connsiteY0" fmla="*/ 1213874 h 1291190"/>
                <a:gd name="connsiteX1" fmla="*/ 242001 w 1020581"/>
                <a:gd name="connsiteY1" fmla="*/ 1032179 h 1291190"/>
                <a:gd name="connsiteX2" fmla="*/ 487869 w 1020581"/>
                <a:gd name="connsiteY2" fmla="*/ 426789 h 1291190"/>
                <a:gd name="connsiteX3" fmla="*/ 492508 w 1020581"/>
                <a:gd name="connsiteY3" fmla="*/ 229631 h 1291190"/>
                <a:gd name="connsiteX4" fmla="*/ 474725 w 1020581"/>
                <a:gd name="connsiteY4" fmla="*/ 0 h 1291190"/>
                <a:gd name="connsiteX5" fmla="*/ 644049 w 1020581"/>
                <a:gd name="connsiteY5" fmla="*/ 166231 h 1291190"/>
                <a:gd name="connsiteX6" fmla="*/ 916977 w 1020581"/>
                <a:gd name="connsiteY6" fmla="*/ 412099 h 1291190"/>
                <a:gd name="connsiteX7" fmla="*/ 910792 w 1020581"/>
                <a:gd name="connsiteY7" fmla="*/ 1067745 h 1291190"/>
                <a:gd name="connsiteX8" fmla="*/ 247414 w 1020581"/>
                <a:gd name="connsiteY8" fmla="*/ 1290417 h 1291190"/>
                <a:gd name="connsiteX9" fmla="*/ 0 w 1020581"/>
                <a:gd name="connsiteY9" fmla="*/ 1213874 h 129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581" h="1291190">
                  <a:moveTo>
                    <a:pt x="0" y="1213874"/>
                  </a:moveTo>
                  <a:cubicBezTo>
                    <a:pt x="48709" y="1245574"/>
                    <a:pt x="216487" y="1062333"/>
                    <a:pt x="242001" y="1032179"/>
                  </a:cubicBezTo>
                  <a:cubicBezTo>
                    <a:pt x="387357" y="864402"/>
                    <a:pt x="467767" y="646369"/>
                    <a:pt x="487869" y="426789"/>
                  </a:cubicBezTo>
                  <a:cubicBezTo>
                    <a:pt x="494054" y="361069"/>
                    <a:pt x="494828" y="295350"/>
                    <a:pt x="492508" y="229631"/>
                  </a:cubicBezTo>
                  <a:cubicBezTo>
                    <a:pt x="490188" y="163138"/>
                    <a:pt x="469313" y="65719"/>
                    <a:pt x="474725" y="0"/>
                  </a:cubicBezTo>
                  <a:cubicBezTo>
                    <a:pt x="567505" y="102058"/>
                    <a:pt x="599978" y="127573"/>
                    <a:pt x="644049" y="166231"/>
                  </a:cubicBezTo>
                  <a:cubicBezTo>
                    <a:pt x="730644" y="241228"/>
                    <a:pt x="847392" y="320092"/>
                    <a:pt x="916977" y="412099"/>
                  </a:cubicBezTo>
                  <a:cubicBezTo>
                    <a:pt x="1065425" y="608483"/>
                    <a:pt x="1049189" y="865948"/>
                    <a:pt x="910792" y="1067745"/>
                  </a:cubicBezTo>
                  <a:cubicBezTo>
                    <a:pt x="779353" y="1260264"/>
                    <a:pt x="463127" y="1319798"/>
                    <a:pt x="247414" y="1290417"/>
                  </a:cubicBezTo>
                  <a:cubicBezTo>
                    <a:pt x="166231" y="1279593"/>
                    <a:pt x="68812" y="1258718"/>
                    <a:pt x="0" y="12138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A51047-0FC1-4FE2-AABA-F50C878AC364}"/>
              </a:ext>
            </a:extLst>
          </p:cNvPr>
          <p:cNvGrpSpPr/>
          <p:nvPr/>
        </p:nvGrpSpPr>
        <p:grpSpPr>
          <a:xfrm>
            <a:off x="9796329" y="4259899"/>
            <a:ext cx="503316" cy="1759901"/>
            <a:chOff x="2214055" y="3105740"/>
            <a:chExt cx="562309" cy="2063186"/>
          </a:xfrm>
          <a:solidFill>
            <a:srgbClr val="FFC000"/>
          </a:solidFill>
        </p:grpSpPr>
        <p:sp>
          <p:nvSpPr>
            <p:cNvPr id="72" name="Freeform: Shape 37">
              <a:extLst>
                <a:ext uri="{FF2B5EF4-FFF2-40B4-BE49-F238E27FC236}">
                  <a16:creationId xmlns:a16="http://schemas.microsoft.com/office/drawing/2014/main" id="{A9F4C3FD-2D8A-4897-9D9B-DE666CC81340}"/>
                </a:ext>
              </a:extLst>
            </p:cNvPr>
            <p:cNvSpPr/>
            <p:nvPr/>
          </p:nvSpPr>
          <p:spPr>
            <a:xfrm rot="20075373">
              <a:off x="2214055" y="3105740"/>
              <a:ext cx="518467" cy="2032055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38">
              <a:extLst>
                <a:ext uri="{FF2B5EF4-FFF2-40B4-BE49-F238E27FC236}">
                  <a16:creationId xmlns:a16="http://schemas.microsoft.com/office/drawing/2014/main" id="{A0A3E1FE-208B-4880-ACB7-E7C5D54F668E}"/>
                </a:ext>
              </a:extLst>
            </p:cNvPr>
            <p:cNvSpPr/>
            <p:nvPr/>
          </p:nvSpPr>
          <p:spPr>
            <a:xfrm rot="1646367">
              <a:off x="2364618" y="3159072"/>
              <a:ext cx="411746" cy="2009854"/>
            </a:xfrm>
            <a:custGeom>
              <a:avLst/>
              <a:gdLst>
                <a:gd name="connsiteX0" fmla="*/ 196438 w 411746"/>
                <a:gd name="connsiteY0" fmla="*/ 1898806 h 2009854"/>
                <a:gd name="connsiteX1" fmla="*/ 179018 w 411746"/>
                <a:gd name="connsiteY1" fmla="*/ 1935823 h 2009854"/>
                <a:gd name="connsiteX2" fmla="*/ 216034 w 411746"/>
                <a:gd name="connsiteY2" fmla="*/ 1953242 h 2009854"/>
                <a:gd name="connsiteX3" fmla="*/ 233453 w 411746"/>
                <a:gd name="connsiteY3" fmla="*/ 1916226 h 2009854"/>
                <a:gd name="connsiteX4" fmla="*/ 196438 w 411746"/>
                <a:gd name="connsiteY4" fmla="*/ 1898806 h 2009854"/>
                <a:gd name="connsiteX5" fmla="*/ 205872 w 411746"/>
                <a:gd name="connsiteY5" fmla="*/ 307955 h 2009854"/>
                <a:gd name="connsiteX6" fmla="*/ 270715 w 411746"/>
                <a:gd name="connsiteY6" fmla="*/ 372798 h 2009854"/>
                <a:gd name="connsiteX7" fmla="*/ 270715 w 411746"/>
                <a:gd name="connsiteY7" fmla="*/ 632168 h 2009854"/>
                <a:gd name="connsiteX8" fmla="*/ 141030 w 411746"/>
                <a:gd name="connsiteY8" fmla="*/ 632168 h 2009854"/>
                <a:gd name="connsiteX9" fmla="*/ 141030 w 411746"/>
                <a:gd name="connsiteY9" fmla="*/ 372798 h 2009854"/>
                <a:gd name="connsiteX10" fmla="*/ 205872 w 411746"/>
                <a:gd name="connsiteY10" fmla="*/ 307955 h 2009854"/>
                <a:gd name="connsiteX11" fmla="*/ 205873 w 411746"/>
                <a:gd name="connsiteY11" fmla="*/ 297278 h 2009854"/>
                <a:gd name="connsiteX12" fmla="*/ 129352 w 411746"/>
                <a:gd name="connsiteY12" fmla="*/ 373799 h 2009854"/>
                <a:gd name="connsiteX13" fmla="*/ 129352 w 411746"/>
                <a:gd name="connsiteY13" fmla="*/ 642845 h 2009854"/>
                <a:gd name="connsiteX14" fmla="*/ 172786 w 411746"/>
                <a:gd name="connsiteY14" fmla="*/ 642845 h 2009854"/>
                <a:gd name="connsiteX15" fmla="*/ 172786 w 411746"/>
                <a:gd name="connsiteY15" fmla="*/ 642618 h 2009854"/>
                <a:gd name="connsiteX16" fmla="*/ 242636 w 411746"/>
                <a:gd name="connsiteY16" fmla="*/ 642618 h 2009854"/>
                <a:gd name="connsiteX17" fmla="*/ 242636 w 411746"/>
                <a:gd name="connsiteY17" fmla="*/ 642845 h 2009854"/>
                <a:gd name="connsiteX18" fmla="*/ 282393 w 411746"/>
                <a:gd name="connsiteY18" fmla="*/ 642845 h 2009854"/>
                <a:gd name="connsiteX19" fmla="*/ 282394 w 411746"/>
                <a:gd name="connsiteY19" fmla="*/ 373799 h 2009854"/>
                <a:gd name="connsiteX20" fmla="*/ 205873 w 411746"/>
                <a:gd name="connsiteY20" fmla="*/ 297278 h 2009854"/>
                <a:gd name="connsiteX21" fmla="*/ 250724 w 411746"/>
                <a:gd name="connsiteY21" fmla="*/ 0 h 2009854"/>
                <a:gd name="connsiteX22" fmla="*/ 366160 w 411746"/>
                <a:gd name="connsiteY22" fmla="*/ 0 h 2009854"/>
                <a:gd name="connsiteX23" fmla="*/ 411746 w 411746"/>
                <a:gd name="connsiteY23" fmla="*/ 45587 h 2009854"/>
                <a:gd name="connsiteX24" fmla="*/ 411746 w 411746"/>
                <a:gd name="connsiteY24" fmla="*/ 599239 h 2009854"/>
                <a:gd name="connsiteX25" fmla="*/ 349250 w 411746"/>
                <a:gd name="connsiteY25" fmla="*/ 661735 h 2009854"/>
                <a:gd name="connsiteX26" fmla="*/ 242636 w 411746"/>
                <a:gd name="connsiteY26" fmla="*/ 661735 h 2009854"/>
                <a:gd name="connsiteX27" fmla="*/ 242636 w 411746"/>
                <a:gd name="connsiteY27" fmla="*/ 1139656 h 2009854"/>
                <a:gd name="connsiteX28" fmla="*/ 254774 w 411746"/>
                <a:gd name="connsiteY28" fmla="*/ 1144701 h 2009854"/>
                <a:gd name="connsiteX29" fmla="*/ 274824 w 411746"/>
                <a:gd name="connsiteY29" fmla="*/ 1193330 h 2009854"/>
                <a:gd name="connsiteX30" fmla="*/ 274824 w 411746"/>
                <a:gd name="connsiteY30" fmla="*/ 1205033 h 2009854"/>
                <a:gd name="connsiteX31" fmla="*/ 275723 w 411746"/>
                <a:gd name="connsiteY31" fmla="*/ 1209505 h 2009854"/>
                <a:gd name="connsiteX32" fmla="*/ 275723 w 411746"/>
                <a:gd name="connsiteY32" fmla="*/ 1488536 h 2009854"/>
                <a:gd name="connsiteX33" fmla="*/ 274824 w 411746"/>
                <a:gd name="connsiteY33" fmla="*/ 1488536 h 2009854"/>
                <a:gd name="connsiteX34" fmla="*/ 274824 w 411746"/>
                <a:gd name="connsiteY34" fmla="*/ 1940904 h 2009854"/>
                <a:gd name="connsiteX35" fmla="*/ 205873 w 411746"/>
                <a:gd name="connsiteY35" fmla="*/ 2009854 h 2009854"/>
                <a:gd name="connsiteX36" fmla="*/ 136922 w 411746"/>
                <a:gd name="connsiteY36" fmla="*/ 1940904 h 2009854"/>
                <a:gd name="connsiteX37" fmla="*/ 136922 w 411746"/>
                <a:gd name="connsiteY37" fmla="*/ 1488536 h 2009854"/>
                <a:gd name="connsiteX38" fmla="*/ 136023 w 411746"/>
                <a:gd name="connsiteY38" fmla="*/ 1488536 h 2009854"/>
                <a:gd name="connsiteX39" fmla="*/ 136023 w 411746"/>
                <a:gd name="connsiteY39" fmla="*/ 1209505 h 2009854"/>
                <a:gd name="connsiteX40" fmla="*/ 136922 w 411746"/>
                <a:gd name="connsiteY40" fmla="*/ 1205114 h 2009854"/>
                <a:gd name="connsiteX41" fmla="*/ 136922 w 411746"/>
                <a:gd name="connsiteY41" fmla="*/ 1193330 h 2009854"/>
                <a:gd name="connsiteX42" fmla="*/ 157244 w 411746"/>
                <a:gd name="connsiteY42" fmla="*/ 1144701 h 2009854"/>
                <a:gd name="connsiteX43" fmla="*/ 172786 w 411746"/>
                <a:gd name="connsiteY43" fmla="*/ 1138206 h 2009854"/>
                <a:gd name="connsiteX44" fmla="*/ 172786 w 411746"/>
                <a:gd name="connsiteY44" fmla="*/ 661735 h 2009854"/>
                <a:gd name="connsiteX45" fmla="*/ 63233 w 411746"/>
                <a:gd name="connsiteY45" fmla="*/ 661735 h 2009854"/>
                <a:gd name="connsiteX46" fmla="*/ 0 w 411746"/>
                <a:gd name="connsiteY46" fmla="*/ 598502 h 2009854"/>
                <a:gd name="connsiteX47" fmla="*/ 0 w 411746"/>
                <a:gd name="connsiteY47" fmla="*/ 250724 h 2009854"/>
                <a:gd name="connsiteX48" fmla="*/ 250724 w 411746"/>
                <a:gd name="connsiteY48" fmla="*/ 0 h 200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11746" h="2009854">
                  <a:moveTo>
                    <a:pt x="196438" y="1898806"/>
                  </a:moveTo>
                  <a:cubicBezTo>
                    <a:pt x="181195" y="1903887"/>
                    <a:pt x="173212" y="1920580"/>
                    <a:pt x="179018" y="1935823"/>
                  </a:cubicBezTo>
                  <a:cubicBezTo>
                    <a:pt x="184099" y="1951065"/>
                    <a:pt x="200792" y="1959048"/>
                    <a:pt x="216034" y="1953242"/>
                  </a:cubicBezTo>
                  <a:cubicBezTo>
                    <a:pt x="231276" y="1947435"/>
                    <a:pt x="239259" y="1930742"/>
                    <a:pt x="233453" y="1916226"/>
                  </a:cubicBezTo>
                  <a:cubicBezTo>
                    <a:pt x="228373" y="1900984"/>
                    <a:pt x="211679" y="1893726"/>
                    <a:pt x="196438" y="1898806"/>
                  </a:cubicBezTo>
                  <a:close/>
                  <a:moveTo>
                    <a:pt x="205872" y="307955"/>
                  </a:moveTo>
                  <a:cubicBezTo>
                    <a:pt x="241684" y="307955"/>
                    <a:pt x="270715" y="336986"/>
                    <a:pt x="270715" y="372798"/>
                  </a:cubicBezTo>
                  <a:lnTo>
                    <a:pt x="270715" y="632168"/>
                  </a:lnTo>
                  <a:lnTo>
                    <a:pt x="141030" y="632168"/>
                  </a:lnTo>
                  <a:lnTo>
                    <a:pt x="141030" y="372798"/>
                  </a:lnTo>
                  <a:cubicBezTo>
                    <a:pt x="141030" y="336986"/>
                    <a:pt x="170060" y="307955"/>
                    <a:pt x="205872" y="307955"/>
                  </a:cubicBezTo>
                  <a:close/>
                  <a:moveTo>
                    <a:pt x="205873" y="297278"/>
                  </a:moveTo>
                  <a:cubicBezTo>
                    <a:pt x="163612" y="297278"/>
                    <a:pt x="129352" y="331538"/>
                    <a:pt x="129352" y="373799"/>
                  </a:cubicBezTo>
                  <a:lnTo>
                    <a:pt x="129352" y="642845"/>
                  </a:lnTo>
                  <a:lnTo>
                    <a:pt x="172786" y="642845"/>
                  </a:lnTo>
                  <a:lnTo>
                    <a:pt x="172786" y="642618"/>
                  </a:lnTo>
                  <a:lnTo>
                    <a:pt x="242636" y="642618"/>
                  </a:lnTo>
                  <a:lnTo>
                    <a:pt x="242636" y="642845"/>
                  </a:lnTo>
                  <a:lnTo>
                    <a:pt x="282393" y="642845"/>
                  </a:lnTo>
                  <a:cubicBezTo>
                    <a:pt x="282393" y="553163"/>
                    <a:pt x="282394" y="463481"/>
                    <a:pt x="282394" y="373799"/>
                  </a:cubicBezTo>
                  <a:cubicBezTo>
                    <a:pt x="282394" y="331538"/>
                    <a:pt x="248134" y="297278"/>
                    <a:pt x="205873" y="297278"/>
                  </a:cubicBezTo>
                  <a:close/>
                  <a:moveTo>
                    <a:pt x="250724" y="0"/>
                  </a:moveTo>
                  <a:lnTo>
                    <a:pt x="366160" y="0"/>
                  </a:lnTo>
                  <a:cubicBezTo>
                    <a:pt x="391159" y="0"/>
                    <a:pt x="411746" y="20588"/>
                    <a:pt x="411746" y="45587"/>
                  </a:cubicBezTo>
                  <a:lnTo>
                    <a:pt x="411746" y="599239"/>
                  </a:lnTo>
                  <a:cubicBezTo>
                    <a:pt x="411746" y="633796"/>
                    <a:pt x="383806" y="661735"/>
                    <a:pt x="349250" y="661735"/>
                  </a:cubicBezTo>
                  <a:lnTo>
                    <a:pt x="242636" y="661735"/>
                  </a:lnTo>
                  <a:lnTo>
                    <a:pt x="242636" y="1139656"/>
                  </a:lnTo>
                  <a:lnTo>
                    <a:pt x="254774" y="1144701"/>
                  </a:lnTo>
                  <a:cubicBezTo>
                    <a:pt x="267203" y="1157221"/>
                    <a:pt x="274824" y="1174459"/>
                    <a:pt x="274824" y="1193330"/>
                  </a:cubicBezTo>
                  <a:lnTo>
                    <a:pt x="274824" y="1205033"/>
                  </a:lnTo>
                  <a:lnTo>
                    <a:pt x="275723" y="1209505"/>
                  </a:lnTo>
                  <a:lnTo>
                    <a:pt x="275723" y="1488536"/>
                  </a:lnTo>
                  <a:lnTo>
                    <a:pt x="274824" y="1488536"/>
                  </a:lnTo>
                  <a:lnTo>
                    <a:pt x="274824" y="1940904"/>
                  </a:lnTo>
                  <a:cubicBezTo>
                    <a:pt x="274824" y="1978644"/>
                    <a:pt x="243614" y="2009854"/>
                    <a:pt x="205873" y="2009854"/>
                  </a:cubicBezTo>
                  <a:cubicBezTo>
                    <a:pt x="168131" y="2009854"/>
                    <a:pt x="136922" y="1978644"/>
                    <a:pt x="136922" y="1940904"/>
                  </a:cubicBezTo>
                  <a:lnTo>
                    <a:pt x="136922" y="1488536"/>
                  </a:lnTo>
                  <a:lnTo>
                    <a:pt x="136023" y="1488536"/>
                  </a:lnTo>
                  <a:lnTo>
                    <a:pt x="136023" y="1209505"/>
                  </a:lnTo>
                  <a:lnTo>
                    <a:pt x="136922" y="1205114"/>
                  </a:lnTo>
                  <a:lnTo>
                    <a:pt x="136922" y="1193330"/>
                  </a:lnTo>
                  <a:cubicBezTo>
                    <a:pt x="136922" y="1174459"/>
                    <a:pt x="144724" y="1157221"/>
                    <a:pt x="157244" y="1144701"/>
                  </a:cubicBezTo>
                  <a:lnTo>
                    <a:pt x="172786" y="1138206"/>
                  </a:lnTo>
                  <a:lnTo>
                    <a:pt x="172786" y="661735"/>
                  </a:lnTo>
                  <a:lnTo>
                    <a:pt x="63233" y="661735"/>
                  </a:lnTo>
                  <a:cubicBezTo>
                    <a:pt x="28676" y="661735"/>
                    <a:pt x="0" y="633060"/>
                    <a:pt x="0" y="598502"/>
                  </a:cubicBezTo>
                  <a:lnTo>
                    <a:pt x="0" y="250724"/>
                  </a:lnTo>
                  <a:cubicBezTo>
                    <a:pt x="0" y="113230"/>
                    <a:pt x="112495" y="0"/>
                    <a:pt x="25072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778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7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607021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530656-9EA5-4667-819E-F6B2ED583A8F}"/>
              </a:ext>
            </a:extLst>
          </p:cNvPr>
          <p:cNvSpPr/>
          <p:nvPr/>
        </p:nvSpPr>
        <p:spPr>
          <a:xfrm>
            <a:off x="1086019" y="2442867"/>
            <a:ext cx="81419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Pengusaha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toko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swalayan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sejenisnya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semata-mata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menjual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dan/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Pengusaha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pabrik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dan/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Pengusaha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fasilitas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kegiatan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usaha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utamanya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menyediakan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menunggu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pesawat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2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lounge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pada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bandar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udara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5" name="Isosceles Triangle 34"/>
          <p:cNvSpPr/>
          <p:nvPr/>
        </p:nvSpPr>
        <p:spPr>
          <a:xfrm rot="5400000">
            <a:off x="722810" y="2589815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639420" y="2589819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756765" y="3574756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673375" y="3574760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750809" y="4257249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667419" y="4257253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grpSp>
        <p:nvGrpSpPr>
          <p:cNvPr id="43" name="Graphic 2">
            <a:extLst>
              <a:ext uri="{FF2B5EF4-FFF2-40B4-BE49-F238E27FC236}">
                <a16:creationId xmlns:a16="http://schemas.microsoft.com/office/drawing/2014/main" id="{83FD3846-57D9-4696-A98C-BACFA9275D48}"/>
              </a:ext>
            </a:extLst>
          </p:cNvPr>
          <p:cNvGrpSpPr/>
          <p:nvPr/>
        </p:nvGrpSpPr>
        <p:grpSpPr>
          <a:xfrm>
            <a:off x="9854180" y="3334072"/>
            <a:ext cx="1600045" cy="1586789"/>
            <a:chOff x="1967283" y="0"/>
            <a:chExt cx="8257434" cy="6858000"/>
          </a:xfrm>
        </p:grpSpPr>
        <p:sp>
          <p:nvSpPr>
            <p:cNvPr id="44" name="Freeform: Shape 4">
              <a:extLst>
                <a:ext uri="{FF2B5EF4-FFF2-40B4-BE49-F238E27FC236}">
                  <a16:creationId xmlns:a16="http://schemas.microsoft.com/office/drawing/2014/main" id="{E0DF48E4-8630-4457-B8A0-25B932649105}"/>
                </a:ext>
              </a:extLst>
            </p:cNvPr>
            <p:cNvSpPr/>
            <p:nvPr/>
          </p:nvSpPr>
          <p:spPr>
            <a:xfrm>
              <a:off x="3089150" y="5712938"/>
              <a:ext cx="5937930" cy="1144289"/>
            </a:xfrm>
            <a:custGeom>
              <a:avLst/>
              <a:gdLst>
                <a:gd name="connsiteX0" fmla="*/ 0 w 5937930"/>
                <a:gd name="connsiteY0" fmla="*/ 0 h 1144288"/>
                <a:gd name="connsiteX1" fmla="*/ 85048 w 5937930"/>
                <a:gd name="connsiteY1" fmla="*/ 65719 h 1144288"/>
                <a:gd name="connsiteX2" fmla="*/ 738375 w 5937930"/>
                <a:gd name="connsiteY2" fmla="*/ 496373 h 1144288"/>
                <a:gd name="connsiteX3" fmla="*/ 1977764 w 5937930"/>
                <a:gd name="connsiteY3" fmla="*/ 940172 h 1144288"/>
                <a:gd name="connsiteX4" fmla="*/ 2460994 w 5937930"/>
                <a:gd name="connsiteY4" fmla="*/ 1015169 h 1144288"/>
                <a:gd name="connsiteX5" fmla="*/ 2842939 w 5937930"/>
                <a:gd name="connsiteY5" fmla="*/ 1039911 h 1144288"/>
                <a:gd name="connsiteX6" fmla="*/ 3057106 w 5937930"/>
                <a:gd name="connsiteY6" fmla="*/ 1043777 h 1144288"/>
                <a:gd name="connsiteX7" fmla="*/ 3483895 w 5937930"/>
                <a:gd name="connsiteY7" fmla="*/ 1018262 h 1144288"/>
                <a:gd name="connsiteX8" fmla="*/ 4189797 w 5937930"/>
                <a:gd name="connsiteY8" fmla="*/ 897648 h 1144288"/>
                <a:gd name="connsiteX9" fmla="*/ 4918895 w 5937930"/>
                <a:gd name="connsiteY9" fmla="*/ 652554 h 1144288"/>
                <a:gd name="connsiteX10" fmla="*/ 5170948 w 5937930"/>
                <a:gd name="connsiteY10" fmla="*/ 535032 h 1144288"/>
                <a:gd name="connsiteX11" fmla="*/ 5942569 w 5937930"/>
                <a:gd name="connsiteY11" fmla="*/ 37885 h 1144288"/>
                <a:gd name="connsiteX12" fmla="*/ 4940543 w 5937930"/>
                <a:gd name="connsiteY12" fmla="*/ 715953 h 1144288"/>
                <a:gd name="connsiteX13" fmla="*/ 3598324 w 5937930"/>
                <a:gd name="connsiteY13" fmla="*/ 1108723 h 1144288"/>
                <a:gd name="connsiteX14" fmla="*/ 2560732 w 5937930"/>
                <a:gd name="connsiteY14" fmla="*/ 1128825 h 1144288"/>
                <a:gd name="connsiteX15" fmla="*/ 526527 w 5937930"/>
                <a:gd name="connsiteY15" fmla="*/ 426788 h 1144288"/>
                <a:gd name="connsiteX16" fmla="*/ 14690 w 5937930"/>
                <a:gd name="connsiteY16" fmla="*/ 17009 h 1144288"/>
                <a:gd name="connsiteX17" fmla="*/ 0 w 5937930"/>
                <a:gd name="connsiteY17" fmla="*/ 0 h 114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7930" h="1144288">
                  <a:moveTo>
                    <a:pt x="0" y="0"/>
                  </a:moveTo>
                  <a:cubicBezTo>
                    <a:pt x="33246" y="15463"/>
                    <a:pt x="57214" y="43297"/>
                    <a:pt x="85048" y="65719"/>
                  </a:cubicBezTo>
                  <a:cubicBezTo>
                    <a:pt x="289165" y="229631"/>
                    <a:pt x="507198" y="373440"/>
                    <a:pt x="738375" y="496373"/>
                  </a:cubicBezTo>
                  <a:cubicBezTo>
                    <a:pt x="1129599" y="705129"/>
                    <a:pt x="1543243" y="851258"/>
                    <a:pt x="1977764" y="940172"/>
                  </a:cubicBezTo>
                  <a:cubicBezTo>
                    <a:pt x="2137810" y="973418"/>
                    <a:pt x="2298628" y="998160"/>
                    <a:pt x="2460994" y="1015169"/>
                  </a:cubicBezTo>
                  <a:cubicBezTo>
                    <a:pt x="2587793" y="1028313"/>
                    <a:pt x="2715366" y="1036818"/>
                    <a:pt x="2842939" y="1039911"/>
                  </a:cubicBezTo>
                  <a:cubicBezTo>
                    <a:pt x="2914070" y="1041457"/>
                    <a:pt x="2985975" y="1046096"/>
                    <a:pt x="3057106" y="1043777"/>
                  </a:cubicBezTo>
                  <a:cubicBezTo>
                    <a:pt x="3199369" y="1038365"/>
                    <a:pt x="3341632" y="1032179"/>
                    <a:pt x="3483895" y="1018262"/>
                  </a:cubicBezTo>
                  <a:cubicBezTo>
                    <a:pt x="3722031" y="995067"/>
                    <a:pt x="3957847" y="955635"/>
                    <a:pt x="4189797" y="897648"/>
                  </a:cubicBezTo>
                  <a:cubicBezTo>
                    <a:pt x="4439531" y="835794"/>
                    <a:pt x="4683079" y="755385"/>
                    <a:pt x="4918895" y="652554"/>
                  </a:cubicBezTo>
                  <a:cubicBezTo>
                    <a:pt x="5003943" y="615442"/>
                    <a:pt x="5087445" y="576010"/>
                    <a:pt x="5170948" y="535032"/>
                  </a:cubicBezTo>
                  <a:cubicBezTo>
                    <a:pt x="5199555" y="521115"/>
                    <a:pt x="5917055" y="28607"/>
                    <a:pt x="5942569" y="37885"/>
                  </a:cubicBezTo>
                  <a:cubicBezTo>
                    <a:pt x="5782524" y="244321"/>
                    <a:pt x="5245172" y="572917"/>
                    <a:pt x="4940543" y="715953"/>
                  </a:cubicBezTo>
                  <a:cubicBezTo>
                    <a:pt x="4514528" y="919296"/>
                    <a:pt x="4066090" y="1047643"/>
                    <a:pt x="3598324" y="1108723"/>
                  </a:cubicBezTo>
                  <a:cubicBezTo>
                    <a:pt x="3252718" y="1153566"/>
                    <a:pt x="2907111" y="1160525"/>
                    <a:pt x="2560732" y="1128825"/>
                  </a:cubicBezTo>
                  <a:cubicBezTo>
                    <a:pt x="1825450" y="1060013"/>
                    <a:pt x="1143515" y="835794"/>
                    <a:pt x="526527" y="426788"/>
                  </a:cubicBezTo>
                  <a:cubicBezTo>
                    <a:pt x="344060" y="305401"/>
                    <a:pt x="173190" y="168551"/>
                    <a:pt x="14690" y="17009"/>
                  </a:cubicBezTo>
                  <a:cubicBezTo>
                    <a:pt x="9278" y="11598"/>
                    <a:pt x="5412" y="541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">
              <a:extLst>
                <a:ext uri="{FF2B5EF4-FFF2-40B4-BE49-F238E27FC236}">
                  <a16:creationId xmlns:a16="http://schemas.microsoft.com/office/drawing/2014/main" id="{53424B13-F892-4A4C-813A-D969DF80A489}"/>
                </a:ext>
              </a:extLst>
            </p:cNvPr>
            <p:cNvSpPr/>
            <p:nvPr/>
          </p:nvSpPr>
          <p:spPr>
            <a:xfrm>
              <a:off x="1967231" y="-273"/>
              <a:ext cx="8257434" cy="6749756"/>
            </a:xfrm>
            <a:custGeom>
              <a:avLst/>
              <a:gdLst>
                <a:gd name="connsiteX0" fmla="*/ 8193313 w 8257434"/>
                <a:gd name="connsiteY0" fmla="*/ 2824656 h 6749756"/>
                <a:gd name="connsiteX1" fmla="*/ 7723228 w 8257434"/>
                <a:gd name="connsiteY1" fmla="*/ 1725211 h 6749756"/>
                <a:gd name="connsiteX2" fmla="*/ 6568115 w 8257434"/>
                <a:gd name="connsiteY2" fmla="*/ 656693 h 6749756"/>
                <a:gd name="connsiteX3" fmla="*/ 4166655 w 8257434"/>
                <a:gd name="connsiteY3" fmla="*/ 273 h 6749756"/>
                <a:gd name="connsiteX4" fmla="*/ 3293748 w 8257434"/>
                <a:gd name="connsiteY4" fmla="*/ 68312 h 6749756"/>
                <a:gd name="connsiteX5" fmla="*/ 1824729 w 8257434"/>
                <a:gd name="connsiteY5" fmla="*/ 571644 h 6749756"/>
                <a:gd name="connsiteX6" fmla="*/ 572970 w 8257434"/>
                <a:gd name="connsiteY6" fmla="*/ 1654853 h 6749756"/>
                <a:gd name="connsiteX7" fmla="*/ 4691 w 8257434"/>
                <a:gd name="connsiteY7" fmla="*/ 3208147 h 6749756"/>
                <a:gd name="connsiteX8" fmla="*/ 204942 w 8257434"/>
                <a:gd name="connsiteY8" fmla="*/ 4418928 h 6749756"/>
                <a:gd name="connsiteX9" fmla="*/ 1131970 w 8257434"/>
                <a:gd name="connsiteY9" fmla="*/ 5690790 h 6749756"/>
                <a:gd name="connsiteX10" fmla="*/ 1147434 w 8257434"/>
                <a:gd name="connsiteY10" fmla="*/ 5702387 h 6749756"/>
                <a:gd name="connsiteX11" fmla="*/ 1399487 w 8257434"/>
                <a:gd name="connsiteY11" fmla="*/ 5911143 h 6749756"/>
                <a:gd name="connsiteX12" fmla="*/ 1918282 w 8257434"/>
                <a:gd name="connsiteY12" fmla="*/ 6228915 h 6749756"/>
                <a:gd name="connsiteX13" fmla="*/ 2704594 w 8257434"/>
                <a:gd name="connsiteY13" fmla="*/ 6545140 h 6749756"/>
                <a:gd name="connsiteX14" fmla="*/ 3149939 w 8257434"/>
                <a:gd name="connsiteY14" fmla="*/ 6654930 h 6749756"/>
                <a:gd name="connsiteX15" fmla="*/ 3758422 w 8257434"/>
                <a:gd name="connsiteY15" fmla="*/ 6735340 h 6749756"/>
                <a:gd name="connsiteX16" fmla="*/ 4083152 w 8257434"/>
                <a:gd name="connsiteY16" fmla="*/ 6750030 h 6749756"/>
                <a:gd name="connsiteX17" fmla="*/ 4266393 w 8257434"/>
                <a:gd name="connsiteY17" fmla="*/ 6746164 h 6749756"/>
                <a:gd name="connsiteX18" fmla="*/ 4493705 w 8257434"/>
                <a:gd name="connsiteY18" fmla="*/ 6734567 h 6749756"/>
                <a:gd name="connsiteX19" fmla="*/ 4932864 w 8257434"/>
                <a:gd name="connsiteY19" fmla="*/ 6683538 h 6749756"/>
                <a:gd name="connsiteX20" fmla="*/ 5838244 w 8257434"/>
                <a:gd name="connsiteY20" fmla="*/ 6445402 h 6749756"/>
                <a:gd name="connsiteX21" fmla="*/ 6279723 w 8257434"/>
                <a:gd name="connsiteY21" fmla="*/ 6254429 h 6749756"/>
                <a:gd name="connsiteX22" fmla="*/ 6926091 w 8257434"/>
                <a:gd name="connsiteY22" fmla="*/ 5857021 h 6749756"/>
                <a:gd name="connsiteX23" fmla="*/ 7426331 w 8257434"/>
                <a:gd name="connsiteY23" fmla="*/ 5402398 h 6749756"/>
                <a:gd name="connsiteX24" fmla="*/ 7696940 w 8257434"/>
                <a:gd name="connsiteY24" fmla="*/ 5071482 h 6749756"/>
                <a:gd name="connsiteX25" fmla="*/ 8148470 w 8257434"/>
                <a:gd name="connsiteY25" fmla="*/ 4152185 h 6749756"/>
                <a:gd name="connsiteX26" fmla="*/ 8259033 w 8257434"/>
                <a:gd name="connsiteY26" fmla="*/ 3390615 h 6749756"/>
                <a:gd name="connsiteX27" fmla="*/ 8193313 w 8257434"/>
                <a:gd name="connsiteY27" fmla="*/ 2824656 h 6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57434" h="6749756">
                  <a:moveTo>
                    <a:pt x="8193313" y="2824656"/>
                  </a:moveTo>
                  <a:cubicBezTo>
                    <a:pt x="8131460" y="2421836"/>
                    <a:pt x="7953631" y="2059993"/>
                    <a:pt x="7723228" y="1725211"/>
                  </a:cubicBezTo>
                  <a:cubicBezTo>
                    <a:pt x="7418599" y="1282186"/>
                    <a:pt x="7027377" y="931167"/>
                    <a:pt x="6568115" y="656693"/>
                  </a:cubicBezTo>
                  <a:cubicBezTo>
                    <a:pt x="5828966" y="214441"/>
                    <a:pt x="5023325" y="11098"/>
                    <a:pt x="4166655" y="273"/>
                  </a:cubicBezTo>
                  <a:cubicBezTo>
                    <a:pt x="3873624" y="-2819"/>
                    <a:pt x="3582913" y="20376"/>
                    <a:pt x="3293748" y="68312"/>
                  </a:cubicBezTo>
                  <a:cubicBezTo>
                    <a:pt x="2776499" y="154907"/>
                    <a:pt x="2284764" y="318045"/>
                    <a:pt x="1824729" y="571644"/>
                  </a:cubicBezTo>
                  <a:cubicBezTo>
                    <a:pt x="1330675" y="843026"/>
                    <a:pt x="905432" y="1195591"/>
                    <a:pt x="572970" y="1654853"/>
                  </a:cubicBezTo>
                  <a:cubicBezTo>
                    <a:pt x="236642" y="2117980"/>
                    <a:pt x="38711" y="2633684"/>
                    <a:pt x="4691" y="3208147"/>
                  </a:cubicBezTo>
                  <a:cubicBezTo>
                    <a:pt x="-19277" y="3626431"/>
                    <a:pt x="48762" y="4030025"/>
                    <a:pt x="204942" y="4418928"/>
                  </a:cubicBezTo>
                  <a:cubicBezTo>
                    <a:pt x="406739" y="4921488"/>
                    <a:pt x="732243" y="5332813"/>
                    <a:pt x="1131970" y="5690790"/>
                  </a:cubicBezTo>
                  <a:cubicBezTo>
                    <a:pt x="1138156" y="5693109"/>
                    <a:pt x="1142795" y="5697748"/>
                    <a:pt x="1147434" y="5702387"/>
                  </a:cubicBezTo>
                  <a:cubicBezTo>
                    <a:pt x="1227070" y="5777385"/>
                    <a:pt x="1311345" y="5846970"/>
                    <a:pt x="1399487" y="5911143"/>
                  </a:cubicBezTo>
                  <a:cubicBezTo>
                    <a:pt x="1563398" y="6031757"/>
                    <a:pt x="1737361" y="6136134"/>
                    <a:pt x="1918282" y="6228915"/>
                  </a:cubicBezTo>
                  <a:cubicBezTo>
                    <a:pt x="2170335" y="6358807"/>
                    <a:pt x="2433212" y="6463185"/>
                    <a:pt x="2704594" y="6545140"/>
                  </a:cubicBezTo>
                  <a:cubicBezTo>
                    <a:pt x="2851496" y="6589211"/>
                    <a:pt x="2999944" y="6626323"/>
                    <a:pt x="3149939" y="6654930"/>
                  </a:cubicBezTo>
                  <a:cubicBezTo>
                    <a:pt x="3350963" y="6692815"/>
                    <a:pt x="3553533" y="6722196"/>
                    <a:pt x="3758422" y="6735340"/>
                  </a:cubicBezTo>
                  <a:cubicBezTo>
                    <a:pt x="3866666" y="6742298"/>
                    <a:pt x="3974909" y="6746937"/>
                    <a:pt x="4083152" y="6750030"/>
                  </a:cubicBezTo>
                  <a:cubicBezTo>
                    <a:pt x="4144233" y="6751576"/>
                    <a:pt x="4205314" y="6748484"/>
                    <a:pt x="4266393" y="6746164"/>
                  </a:cubicBezTo>
                  <a:cubicBezTo>
                    <a:pt x="4342164" y="6743071"/>
                    <a:pt x="4417935" y="6739979"/>
                    <a:pt x="4493705" y="6734567"/>
                  </a:cubicBezTo>
                  <a:cubicBezTo>
                    <a:pt x="4640607" y="6724515"/>
                    <a:pt x="4786735" y="6706733"/>
                    <a:pt x="4932864" y="6683538"/>
                  </a:cubicBezTo>
                  <a:cubicBezTo>
                    <a:pt x="5242132" y="6634055"/>
                    <a:pt x="5543667" y="6554419"/>
                    <a:pt x="5838244" y="6445402"/>
                  </a:cubicBezTo>
                  <a:cubicBezTo>
                    <a:pt x="5989012" y="6389734"/>
                    <a:pt x="6135141" y="6324788"/>
                    <a:pt x="6279723" y="6254429"/>
                  </a:cubicBezTo>
                  <a:cubicBezTo>
                    <a:pt x="6296733" y="6245924"/>
                    <a:pt x="6773777" y="5983821"/>
                    <a:pt x="6926091" y="5857021"/>
                  </a:cubicBezTo>
                  <a:cubicBezTo>
                    <a:pt x="7064489" y="5741046"/>
                    <a:pt x="7336644" y="5499817"/>
                    <a:pt x="7426331" y="5402398"/>
                  </a:cubicBezTo>
                  <a:cubicBezTo>
                    <a:pt x="7522977" y="5297247"/>
                    <a:pt x="7614211" y="5187458"/>
                    <a:pt x="7696940" y="5071482"/>
                  </a:cubicBezTo>
                  <a:cubicBezTo>
                    <a:pt x="7897964" y="4790049"/>
                    <a:pt x="8051824" y="4485421"/>
                    <a:pt x="8148470" y="4152185"/>
                  </a:cubicBezTo>
                  <a:cubicBezTo>
                    <a:pt x="8221148" y="3903225"/>
                    <a:pt x="8259033" y="3649626"/>
                    <a:pt x="8259033" y="3390615"/>
                  </a:cubicBezTo>
                  <a:cubicBezTo>
                    <a:pt x="8259033" y="3158665"/>
                    <a:pt x="8218055" y="2989341"/>
                    <a:pt x="8193313" y="2824656"/>
                  </a:cubicBezTo>
                  <a:close/>
                </a:path>
              </a:pathLst>
            </a:custGeom>
            <a:solidFill>
              <a:schemeClr val="accent5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">
              <a:extLst>
                <a:ext uri="{FF2B5EF4-FFF2-40B4-BE49-F238E27FC236}">
                  <a16:creationId xmlns:a16="http://schemas.microsoft.com/office/drawing/2014/main" id="{2E031C32-5674-4E9E-A11B-5D8778EE99CF}"/>
                </a:ext>
              </a:extLst>
            </p:cNvPr>
            <p:cNvSpPr/>
            <p:nvPr/>
          </p:nvSpPr>
          <p:spPr>
            <a:xfrm>
              <a:off x="3680623" y="1553294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7">
              <a:extLst>
                <a:ext uri="{FF2B5EF4-FFF2-40B4-BE49-F238E27FC236}">
                  <a16:creationId xmlns:a16="http://schemas.microsoft.com/office/drawing/2014/main" id="{B2F02123-0FD6-4532-9198-05974E2EEAFE}"/>
                </a:ext>
              </a:extLst>
            </p:cNvPr>
            <p:cNvSpPr/>
            <p:nvPr/>
          </p:nvSpPr>
          <p:spPr>
            <a:xfrm>
              <a:off x="3877781" y="1575716"/>
              <a:ext cx="4437984" cy="3595231"/>
            </a:xfrm>
            <a:custGeom>
              <a:avLst/>
              <a:gdLst>
                <a:gd name="connsiteX0" fmla="*/ 4437984 w 4437984"/>
                <a:gd name="connsiteY0" fmla="*/ 1799162 h 3595231"/>
                <a:gd name="connsiteX1" fmla="*/ 2218992 w 4437984"/>
                <a:gd name="connsiteY1" fmla="*/ 3598324 h 3595231"/>
                <a:gd name="connsiteX2" fmla="*/ 0 w 4437984"/>
                <a:gd name="connsiteY2" fmla="*/ 1799162 h 3595231"/>
                <a:gd name="connsiteX3" fmla="*/ 2218992 w 4437984"/>
                <a:gd name="connsiteY3" fmla="*/ 0 h 3595231"/>
                <a:gd name="connsiteX4" fmla="*/ 4437984 w 4437984"/>
                <a:gd name="connsiteY4" fmla="*/ 1799162 h 359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7984" h="3595231">
                  <a:moveTo>
                    <a:pt x="4437984" y="1799162"/>
                  </a:moveTo>
                  <a:cubicBezTo>
                    <a:pt x="4437984" y="2792812"/>
                    <a:pt x="3444508" y="3598324"/>
                    <a:pt x="2218992" y="3598324"/>
                  </a:cubicBezTo>
                  <a:cubicBezTo>
                    <a:pt x="993476" y="3598324"/>
                    <a:pt x="0" y="2792812"/>
                    <a:pt x="0" y="1799162"/>
                  </a:cubicBezTo>
                  <a:cubicBezTo>
                    <a:pt x="0" y="805512"/>
                    <a:pt x="993476" y="0"/>
                    <a:pt x="2218992" y="0"/>
                  </a:cubicBezTo>
                  <a:cubicBezTo>
                    <a:pt x="3444508" y="0"/>
                    <a:pt x="4437984" y="805512"/>
                    <a:pt x="4437984" y="17991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8">
              <a:extLst>
                <a:ext uri="{FF2B5EF4-FFF2-40B4-BE49-F238E27FC236}">
                  <a16:creationId xmlns:a16="http://schemas.microsoft.com/office/drawing/2014/main" id="{612B48FB-27F5-4E35-9C1D-EEA940D35AE1}"/>
                </a:ext>
              </a:extLst>
            </p:cNvPr>
            <p:cNvSpPr/>
            <p:nvPr/>
          </p:nvSpPr>
          <p:spPr>
            <a:xfrm>
              <a:off x="7239500" y="1277273"/>
              <a:ext cx="1453556" cy="4430253"/>
            </a:xfrm>
            <a:custGeom>
              <a:avLst/>
              <a:gdLst>
                <a:gd name="connsiteX0" fmla="*/ 789 w 1453555"/>
                <a:gd name="connsiteY0" fmla="*/ 4435665 h 4430252"/>
                <a:gd name="connsiteX1" fmla="*/ 6201 w 1453555"/>
                <a:gd name="connsiteY1" fmla="*/ 2546042 h 4430252"/>
                <a:gd name="connsiteX2" fmla="*/ 345622 w 1453555"/>
                <a:gd name="connsiteY2" fmla="*/ 2188839 h 4430252"/>
                <a:gd name="connsiteX3" fmla="*/ 760040 w 1453555"/>
                <a:gd name="connsiteY3" fmla="*/ 1645302 h 4430252"/>
                <a:gd name="connsiteX4" fmla="*/ 953332 w 1453555"/>
                <a:gd name="connsiteY4" fmla="*/ 1314386 h 4430252"/>
                <a:gd name="connsiteX5" fmla="*/ 1210024 w 1453555"/>
                <a:gd name="connsiteY5" fmla="*/ 714407 h 4430252"/>
                <a:gd name="connsiteX6" fmla="*/ 1386306 w 1453555"/>
                <a:gd name="connsiteY6" fmla="*/ 0 h 4430252"/>
                <a:gd name="connsiteX7" fmla="*/ 1441974 w 1453555"/>
                <a:gd name="connsiteY7" fmla="*/ 1644528 h 4430252"/>
                <a:gd name="connsiteX8" fmla="*/ 913900 w 1453555"/>
                <a:gd name="connsiteY8" fmla="*/ 3438278 h 4430252"/>
                <a:gd name="connsiteX9" fmla="*/ 789 w 1453555"/>
                <a:gd name="connsiteY9" fmla="*/ 4435665 h 44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555" h="4430252">
                  <a:moveTo>
                    <a:pt x="789" y="4435665"/>
                  </a:moveTo>
                  <a:cubicBezTo>
                    <a:pt x="-1531" y="3503998"/>
                    <a:pt x="1562" y="2620266"/>
                    <a:pt x="6201" y="2546042"/>
                  </a:cubicBezTo>
                  <a:cubicBezTo>
                    <a:pt x="10067" y="2525167"/>
                    <a:pt x="248976" y="2297855"/>
                    <a:pt x="345622" y="2188839"/>
                  </a:cubicBezTo>
                  <a:cubicBezTo>
                    <a:pt x="497936" y="2018742"/>
                    <a:pt x="635560" y="1837047"/>
                    <a:pt x="760040" y="1645302"/>
                  </a:cubicBezTo>
                  <a:cubicBezTo>
                    <a:pt x="829625" y="1537831"/>
                    <a:pt x="893798" y="1427268"/>
                    <a:pt x="953332" y="1314386"/>
                  </a:cubicBezTo>
                  <a:cubicBezTo>
                    <a:pt x="1056163" y="1121867"/>
                    <a:pt x="1140439" y="920843"/>
                    <a:pt x="1210024" y="714407"/>
                  </a:cubicBezTo>
                  <a:cubicBezTo>
                    <a:pt x="1284248" y="493281"/>
                    <a:pt x="1367750" y="4639"/>
                    <a:pt x="1386306" y="0"/>
                  </a:cubicBezTo>
                  <a:cubicBezTo>
                    <a:pt x="1397130" y="34793"/>
                    <a:pt x="1442747" y="1531646"/>
                    <a:pt x="1441974" y="1644528"/>
                  </a:cubicBezTo>
                  <a:cubicBezTo>
                    <a:pt x="1438108" y="1751999"/>
                    <a:pt x="1596608" y="2432387"/>
                    <a:pt x="913900" y="3438278"/>
                  </a:cubicBezTo>
                  <a:cubicBezTo>
                    <a:pt x="574480" y="3892901"/>
                    <a:pt x="156969" y="4310412"/>
                    <a:pt x="789" y="44356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9">
              <a:extLst>
                <a:ext uri="{FF2B5EF4-FFF2-40B4-BE49-F238E27FC236}">
                  <a16:creationId xmlns:a16="http://schemas.microsoft.com/office/drawing/2014/main" id="{68091F05-2D4A-4F7E-B764-5A33753DAD6A}"/>
                </a:ext>
              </a:extLst>
            </p:cNvPr>
            <p:cNvSpPr/>
            <p:nvPr/>
          </p:nvSpPr>
          <p:spPr>
            <a:xfrm>
              <a:off x="3426111" y="938704"/>
              <a:ext cx="4878690" cy="2760210"/>
            </a:xfrm>
            <a:custGeom>
              <a:avLst/>
              <a:gdLst>
                <a:gd name="connsiteX0" fmla="*/ 4883469 w 4878689"/>
                <a:gd name="connsiteY0" fmla="*/ 23117 h 2760209"/>
                <a:gd name="connsiteX1" fmla="*/ 4579614 w 4878689"/>
                <a:gd name="connsiteY1" fmla="*/ 1153489 h 2760209"/>
                <a:gd name="connsiteX2" fmla="*/ 3975770 w 4878689"/>
                <a:gd name="connsiteY2" fmla="*/ 2185668 h 2760209"/>
                <a:gd name="connsiteX3" fmla="*/ 3531199 w 4878689"/>
                <a:gd name="connsiteY3" fmla="*/ 2767863 h 2760209"/>
                <a:gd name="connsiteX4" fmla="*/ 2761897 w 4878689"/>
                <a:gd name="connsiteY4" fmla="*/ 2172524 h 2760209"/>
                <a:gd name="connsiteX5" fmla="*/ 140 w 4878689"/>
                <a:gd name="connsiteY5" fmla="*/ 10746 h 2760209"/>
                <a:gd name="connsiteX6" fmla="*/ 17150 w 4878689"/>
                <a:gd name="connsiteY6" fmla="*/ 695 h 2760209"/>
                <a:gd name="connsiteX7" fmla="*/ 4883469 w 4878689"/>
                <a:gd name="connsiteY7" fmla="*/ 23117 h 276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8689" h="2760209">
                  <a:moveTo>
                    <a:pt x="4883469" y="23117"/>
                  </a:moveTo>
                  <a:cubicBezTo>
                    <a:pt x="4843265" y="367177"/>
                    <a:pt x="4821616" y="610725"/>
                    <a:pt x="4579614" y="1153489"/>
                  </a:cubicBezTo>
                  <a:cubicBezTo>
                    <a:pt x="4415703" y="1522290"/>
                    <a:pt x="4219318" y="1864803"/>
                    <a:pt x="3975770" y="2185668"/>
                  </a:cubicBezTo>
                  <a:cubicBezTo>
                    <a:pt x="3832734" y="2374321"/>
                    <a:pt x="3657225" y="2556789"/>
                    <a:pt x="3531199" y="2767863"/>
                  </a:cubicBezTo>
                  <a:cubicBezTo>
                    <a:pt x="3405172" y="2661166"/>
                    <a:pt x="2844625" y="2235151"/>
                    <a:pt x="2761897" y="2172524"/>
                  </a:cubicBezTo>
                  <a:cubicBezTo>
                    <a:pt x="1841826" y="1479765"/>
                    <a:pt x="10191" y="24663"/>
                    <a:pt x="140" y="10746"/>
                  </a:cubicBezTo>
                  <a:cubicBezTo>
                    <a:pt x="-1406" y="-3944"/>
                    <a:pt x="10191" y="695"/>
                    <a:pt x="17150" y="695"/>
                  </a:cubicBezTo>
                  <a:cubicBezTo>
                    <a:pt x="439300" y="4561"/>
                    <a:pt x="4537863" y="20024"/>
                    <a:pt x="4883469" y="2311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0">
              <a:extLst>
                <a:ext uri="{FF2B5EF4-FFF2-40B4-BE49-F238E27FC236}">
                  <a16:creationId xmlns:a16="http://schemas.microsoft.com/office/drawing/2014/main" id="{F1DA77BE-DB73-4FF8-BF26-36098314F2B7}"/>
                </a:ext>
              </a:extLst>
            </p:cNvPr>
            <p:cNvSpPr/>
            <p:nvPr/>
          </p:nvSpPr>
          <p:spPr>
            <a:xfrm>
              <a:off x="3426251" y="949450"/>
              <a:ext cx="3548841" cy="4128717"/>
            </a:xfrm>
            <a:custGeom>
              <a:avLst/>
              <a:gdLst>
                <a:gd name="connsiteX0" fmla="*/ 0 w 3548841"/>
                <a:gd name="connsiteY0" fmla="*/ 0 h 4128717"/>
                <a:gd name="connsiteX1" fmla="*/ 135304 w 3548841"/>
                <a:gd name="connsiteY1" fmla="*/ 101285 h 4128717"/>
                <a:gd name="connsiteX2" fmla="*/ 733737 w 3548841"/>
                <a:gd name="connsiteY2" fmla="*/ 567505 h 4128717"/>
                <a:gd name="connsiteX3" fmla="*/ 1639116 w 3548841"/>
                <a:gd name="connsiteY3" fmla="*/ 1274181 h 4128717"/>
                <a:gd name="connsiteX4" fmla="*/ 2242187 w 3548841"/>
                <a:gd name="connsiteY4" fmla="*/ 1743494 h 4128717"/>
                <a:gd name="connsiteX5" fmla="*/ 3152206 w 3548841"/>
                <a:gd name="connsiteY5" fmla="*/ 2453262 h 4128717"/>
                <a:gd name="connsiteX6" fmla="*/ 3538017 w 3548841"/>
                <a:gd name="connsiteY6" fmla="*/ 2754024 h 4128717"/>
                <a:gd name="connsiteX7" fmla="*/ 3551934 w 3548841"/>
                <a:gd name="connsiteY7" fmla="*/ 2774900 h 4128717"/>
                <a:gd name="connsiteX8" fmla="*/ 3552707 w 3548841"/>
                <a:gd name="connsiteY8" fmla="*/ 2813558 h 4128717"/>
                <a:gd name="connsiteX9" fmla="*/ 3552707 w 3548841"/>
                <a:gd name="connsiteY9" fmla="*/ 4068410 h 4128717"/>
                <a:gd name="connsiteX10" fmla="*/ 3551934 w 3548841"/>
                <a:gd name="connsiteY10" fmla="*/ 4107068 h 4128717"/>
                <a:gd name="connsiteX11" fmla="*/ 3512502 w 3548841"/>
                <a:gd name="connsiteY11" fmla="*/ 4126398 h 4128717"/>
                <a:gd name="connsiteX12" fmla="*/ 3441371 w 3548841"/>
                <a:gd name="connsiteY12" fmla="*/ 4072276 h 4128717"/>
                <a:gd name="connsiteX13" fmla="*/ 2750932 w 3548841"/>
                <a:gd name="connsiteY13" fmla="*/ 3533378 h 4128717"/>
                <a:gd name="connsiteX14" fmla="*/ 1985495 w 3548841"/>
                <a:gd name="connsiteY14" fmla="*/ 2936492 h 4128717"/>
                <a:gd name="connsiteX15" fmla="*/ 1220059 w 3548841"/>
                <a:gd name="connsiteY15" fmla="*/ 2339606 h 4128717"/>
                <a:gd name="connsiteX16" fmla="*/ 606164 w 3548841"/>
                <a:gd name="connsiteY16" fmla="*/ 1861015 h 4128717"/>
                <a:gd name="connsiteX17" fmla="*/ 126026 w 3548841"/>
                <a:gd name="connsiteY17" fmla="*/ 1486802 h 4128717"/>
                <a:gd name="connsiteX18" fmla="*/ 95100 w 3548841"/>
                <a:gd name="connsiteY18" fmla="*/ 1445824 h 4128717"/>
                <a:gd name="connsiteX19" fmla="*/ 40205 w 3548841"/>
                <a:gd name="connsiteY19" fmla="*/ 642503 h 4128717"/>
                <a:gd name="connsiteX20" fmla="*/ 773 w 3548841"/>
                <a:gd name="connsiteY20" fmla="*/ 57988 h 4128717"/>
                <a:gd name="connsiteX21" fmla="*/ 0 w 3548841"/>
                <a:gd name="connsiteY21" fmla="*/ 0 h 412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48841" h="4128717">
                  <a:moveTo>
                    <a:pt x="0" y="0"/>
                  </a:moveTo>
                  <a:cubicBezTo>
                    <a:pt x="49483" y="27834"/>
                    <a:pt x="91234" y="66492"/>
                    <a:pt x="135304" y="101285"/>
                  </a:cubicBezTo>
                  <a:cubicBezTo>
                    <a:pt x="335555" y="255919"/>
                    <a:pt x="534259" y="412099"/>
                    <a:pt x="733737" y="567505"/>
                  </a:cubicBezTo>
                  <a:cubicBezTo>
                    <a:pt x="1035272" y="803322"/>
                    <a:pt x="1336808" y="1038365"/>
                    <a:pt x="1639116" y="1274181"/>
                  </a:cubicBezTo>
                  <a:cubicBezTo>
                    <a:pt x="1840140" y="1431134"/>
                    <a:pt x="2041164" y="1587314"/>
                    <a:pt x="2242187" y="1743494"/>
                  </a:cubicBezTo>
                  <a:cubicBezTo>
                    <a:pt x="2545269" y="1980083"/>
                    <a:pt x="2848351" y="2216673"/>
                    <a:pt x="3152206" y="2453262"/>
                  </a:cubicBezTo>
                  <a:cubicBezTo>
                    <a:pt x="3280552" y="2553774"/>
                    <a:pt x="3409671" y="2653513"/>
                    <a:pt x="3538017" y="2754024"/>
                  </a:cubicBezTo>
                  <a:cubicBezTo>
                    <a:pt x="3550388" y="2756344"/>
                    <a:pt x="3551161" y="2765622"/>
                    <a:pt x="3551934" y="2774900"/>
                  </a:cubicBezTo>
                  <a:cubicBezTo>
                    <a:pt x="3553480" y="2788044"/>
                    <a:pt x="3552707" y="2801188"/>
                    <a:pt x="3552707" y="2813558"/>
                  </a:cubicBezTo>
                  <a:cubicBezTo>
                    <a:pt x="3552707" y="3231842"/>
                    <a:pt x="3552707" y="3650126"/>
                    <a:pt x="3552707" y="4068410"/>
                  </a:cubicBezTo>
                  <a:cubicBezTo>
                    <a:pt x="3552707" y="4081554"/>
                    <a:pt x="3553480" y="4094698"/>
                    <a:pt x="3551934" y="4107068"/>
                  </a:cubicBezTo>
                  <a:cubicBezTo>
                    <a:pt x="3548841" y="4134129"/>
                    <a:pt x="3535697" y="4141088"/>
                    <a:pt x="3512502" y="4126398"/>
                  </a:cubicBezTo>
                  <a:cubicBezTo>
                    <a:pt x="3487761" y="4110161"/>
                    <a:pt x="3465339" y="4090832"/>
                    <a:pt x="3441371" y="4072276"/>
                  </a:cubicBezTo>
                  <a:cubicBezTo>
                    <a:pt x="3210967" y="3892901"/>
                    <a:pt x="2980563" y="3712753"/>
                    <a:pt x="2750932" y="3533378"/>
                  </a:cubicBezTo>
                  <a:cubicBezTo>
                    <a:pt x="2495786" y="3334673"/>
                    <a:pt x="2240641" y="3135196"/>
                    <a:pt x="1985495" y="2936492"/>
                  </a:cubicBezTo>
                  <a:cubicBezTo>
                    <a:pt x="1730350" y="2737788"/>
                    <a:pt x="1475205" y="2538311"/>
                    <a:pt x="1220059" y="2339606"/>
                  </a:cubicBezTo>
                  <a:cubicBezTo>
                    <a:pt x="1015170" y="2180334"/>
                    <a:pt x="811053" y="2020288"/>
                    <a:pt x="606164" y="1861015"/>
                  </a:cubicBezTo>
                  <a:cubicBezTo>
                    <a:pt x="446118" y="1736535"/>
                    <a:pt x="286072" y="1610509"/>
                    <a:pt x="126026" y="1486802"/>
                  </a:cubicBezTo>
                  <a:cubicBezTo>
                    <a:pt x="112109" y="1475978"/>
                    <a:pt x="98192" y="1465153"/>
                    <a:pt x="95100" y="1445824"/>
                  </a:cubicBezTo>
                  <a:cubicBezTo>
                    <a:pt x="76544" y="1178308"/>
                    <a:pt x="58761" y="910019"/>
                    <a:pt x="40205" y="642503"/>
                  </a:cubicBezTo>
                  <a:cubicBezTo>
                    <a:pt x="27061" y="447664"/>
                    <a:pt x="13917" y="252826"/>
                    <a:pt x="773" y="57988"/>
                  </a:cubicBezTo>
                  <a:cubicBezTo>
                    <a:pt x="0" y="38658"/>
                    <a:pt x="773" y="193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1">
              <a:extLst>
                <a:ext uri="{FF2B5EF4-FFF2-40B4-BE49-F238E27FC236}">
                  <a16:creationId xmlns:a16="http://schemas.microsoft.com/office/drawing/2014/main" id="{42C0AF1B-4B0A-498B-84C6-8530F4A1A179}"/>
                </a:ext>
              </a:extLst>
            </p:cNvPr>
            <p:cNvSpPr/>
            <p:nvPr/>
          </p:nvSpPr>
          <p:spPr>
            <a:xfrm>
              <a:off x="3519611" y="2395274"/>
              <a:ext cx="3726670" cy="3316891"/>
            </a:xfrm>
            <a:custGeom>
              <a:avLst/>
              <a:gdLst>
                <a:gd name="connsiteX0" fmla="*/ 1740 w 3726669"/>
                <a:gd name="connsiteY0" fmla="*/ 0 h 3316890"/>
                <a:gd name="connsiteX1" fmla="*/ 3443884 w 3726669"/>
                <a:gd name="connsiteY1" fmla="*/ 2675161 h 3316890"/>
                <a:gd name="connsiteX2" fmla="*/ 3446203 w 3726669"/>
                <a:gd name="connsiteY2" fmla="*/ 1186813 h 3316890"/>
                <a:gd name="connsiteX3" fmla="*/ 3724544 w 3726669"/>
                <a:gd name="connsiteY3" fmla="*/ 1420310 h 3316890"/>
                <a:gd name="connsiteX4" fmla="*/ 3724544 w 3726669"/>
                <a:gd name="connsiteY4" fmla="*/ 3317664 h 3316890"/>
                <a:gd name="connsiteX5" fmla="*/ 1740 w 3726669"/>
                <a:gd name="connsiteY5" fmla="*/ 434521 h 3316890"/>
                <a:gd name="connsiteX6" fmla="*/ 1740 w 3726669"/>
                <a:gd name="connsiteY6" fmla="*/ 0 h 33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6669" h="3316890">
                  <a:moveTo>
                    <a:pt x="1740" y="0"/>
                  </a:moveTo>
                  <a:cubicBezTo>
                    <a:pt x="421570" y="327050"/>
                    <a:pt x="3170955" y="2470272"/>
                    <a:pt x="3443884" y="2675161"/>
                  </a:cubicBezTo>
                  <a:cubicBezTo>
                    <a:pt x="3444657" y="2178787"/>
                    <a:pt x="3440791" y="1683187"/>
                    <a:pt x="3446203" y="1186813"/>
                  </a:cubicBezTo>
                  <a:cubicBezTo>
                    <a:pt x="3571456" y="1303561"/>
                    <a:pt x="3640268" y="1354590"/>
                    <a:pt x="3724544" y="1420310"/>
                  </a:cubicBezTo>
                  <a:cubicBezTo>
                    <a:pt x="3723771" y="1954569"/>
                    <a:pt x="3733822" y="2753252"/>
                    <a:pt x="3724544" y="3317664"/>
                  </a:cubicBezTo>
                  <a:cubicBezTo>
                    <a:pt x="3046475" y="2789590"/>
                    <a:pt x="283946" y="654873"/>
                    <a:pt x="1740" y="434521"/>
                  </a:cubicBezTo>
                  <a:cubicBezTo>
                    <a:pt x="-580" y="320865"/>
                    <a:pt x="-580" y="138397"/>
                    <a:pt x="1740" y="0"/>
                  </a:cubicBezTo>
                  <a:close/>
                </a:path>
              </a:pathLst>
            </a:custGeom>
            <a:solidFill>
              <a:schemeClr val="accent3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2">
              <a:extLst>
                <a:ext uri="{FF2B5EF4-FFF2-40B4-BE49-F238E27FC236}">
                  <a16:creationId xmlns:a16="http://schemas.microsoft.com/office/drawing/2014/main" id="{0300757F-CD40-4632-94ED-A09AA3C744ED}"/>
                </a:ext>
              </a:extLst>
            </p:cNvPr>
            <p:cNvSpPr/>
            <p:nvPr/>
          </p:nvSpPr>
          <p:spPr>
            <a:xfrm>
              <a:off x="6965814" y="688848"/>
              <a:ext cx="1670043" cy="3123599"/>
            </a:xfrm>
            <a:custGeom>
              <a:avLst/>
              <a:gdLst>
                <a:gd name="connsiteX0" fmla="*/ 278340 w 1670042"/>
                <a:gd name="connsiteY0" fmla="*/ 3126736 h 3123598"/>
                <a:gd name="connsiteX1" fmla="*/ 194065 w 1670042"/>
                <a:gd name="connsiteY1" fmla="*/ 3061017 h 3123598"/>
                <a:gd name="connsiteX2" fmla="*/ 28607 w 1670042"/>
                <a:gd name="connsiteY2" fmla="*/ 2922620 h 3123598"/>
                <a:gd name="connsiteX3" fmla="*/ 0 w 1670042"/>
                <a:gd name="connsiteY3" fmla="*/ 2893239 h 3123598"/>
                <a:gd name="connsiteX4" fmla="*/ 173190 w 1670042"/>
                <a:gd name="connsiteY4" fmla="*/ 2716957 h 3123598"/>
                <a:gd name="connsiteX5" fmla="*/ 983470 w 1670042"/>
                <a:gd name="connsiteY5" fmla="*/ 1503083 h 3123598"/>
                <a:gd name="connsiteX6" fmla="*/ 1282686 w 1670042"/>
                <a:gd name="connsiteY6" fmla="*/ 572962 h 3123598"/>
                <a:gd name="connsiteX7" fmla="*/ 1341447 w 1670042"/>
                <a:gd name="connsiteY7" fmla="*/ 24013 h 3123598"/>
                <a:gd name="connsiteX8" fmla="*/ 1364642 w 1670042"/>
                <a:gd name="connsiteY8" fmla="*/ 45 h 3123598"/>
                <a:gd name="connsiteX9" fmla="*/ 1610509 w 1670042"/>
                <a:gd name="connsiteY9" fmla="*/ 64218 h 3123598"/>
                <a:gd name="connsiteX10" fmla="*/ 1670043 w 1670042"/>
                <a:gd name="connsiteY10" fmla="*/ 177100 h 3123598"/>
                <a:gd name="connsiteX11" fmla="*/ 1647621 w 1670042"/>
                <a:gd name="connsiteY11" fmla="*/ 589972 h 3123598"/>
                <a:gd name="connsiteX12" fmla="*/ 1557934 w 1670042"/>
                <a:gd name="connsiteY12" fmla="*/ 1059285 h 3123598"/>
                <a:gd name="connsiteX13" fmla="*/ 1312839 w 1670042"/>
                <a:gd name="connsiteY13" fmla="*/ 1738126 h 3123598"/>
                <a:gd name="connsiteX14" fmla="*/ 811826 w 1670042"/>
                <a:gd name="connsiteY14" fmla="*/ 2554592 h 3123598"/>
                <a:gd name="connsiteX15" fmla="*/ 330916 w 1670042"/>
                <a:gd name="connsiteY15" fmla="*/ 3081893 h 3123598"/>
                <a:gd name="connsiteX16" fmla="*/ 278340 w 1670042"/>
                <a:gd name="connsiteY16" fmla="*/ 3126736 h 312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0042" h="3123598">
                  <a:moveTo>
                    <a:pt x="278340" y="3126736"/>
                  </a:moveTo>
                  <a:cubicBezTo>
                    <a:pt x="245867" y="3110500"/>
                    <a:pt x="221899" y="3083439"/>
                    <a:pt x="194065" y="3061017"/>
                  </a:cubicBezTo>
                  <a:cubicBezTo>
                    <a:pt x="138397" y="3016173"/>
                    <a:pt x="83502" y="2969010"/>
                    <a:pt x="28607" y="2922620"/>
                  </a:cubicBezTo>
                  <a:cubicBezTo>
                    <a:pt x="17783" y="2914115"/>
                    <a:pt x="9278" y="2902518"/>
                    <a:pt x="0" y="2893239"/>
                  </a:cubicBezTo>
                  <a:cubicBezTo>
                    <a:pt x="57988" y="2834479"/>
                    <a:pt x="116748" y="2776491"/>
                    <a:pt x="173190" y="2716957"/>
                  </a:cubicBezTo>
                  <a:cubicBezTo>
                    <a:pt x="511064" y="2357434"/>
                    <a:pt x="778580" y="1950748"/>
                    <a:pt x="983470" y="1503083"/>
                  </a:cubicBezTo>
                  <a:cubicBezTo>
                    <a:pt x="1119547" y="1204641"/>
                    <a:pt x="1221605" y="895373"/>
                    <a:pt x="1282686" y="572962"/>
                  </a:cubicBezTo>
                  <a:cubicBezTo>
                    <a:pt x="1298922" y="486368"/>
                    <a:pt x="1341447" y="93598"/>
                    <a:pt x="1341447" y="24013"/>
                  </a:cubicBezTo>
                  <a:cubicBezTo>
                    <a:pt x="1341447" y="8550"/>
                    <a:pt x="1348405" y="-728"/>
                    <a:pt x="1364642" y="45"/>
                  </a:cubicBezTo>
                  <a:cubicBezTo>
                    <a:pt x="1452009" y="2364"/>
                    <a:pt x="1537058" y="12416"/>
                    <a:pt x="1610509" y="64218"/>
                  </a:cubicBezTo>
                  <a:cubicBezTo>
                    <a:pt x="1649167" y="91279"/>
                    <a:pt x="1670043" y="127618"/>
                    <a:pt x="1670043" y="177100"/>
                  </a:cubicBezTo>
                  <a:cubicBezTo>
                    <a:pt x="1670816" y="307766"/>
                    <a:pt x="1647621" y="582240"/>
                    <a:pt x="1647621" y="589972"/>
                  </a:cubicBezTo>
                  <a:cubicBezTo>
                    <a:pt x="1625199" y="747698"/>
                    <a:pt x="1598138" y="904651"/>
                    <a:pt x="1557934" y="1059285"/>
                  </a:cubicBezTo>
                  <a:cubicBezTo>
                    <a:pt x="1496853" y="1292782"/>
                    <a:pt x="1414897" y="1519320"/>
                    <a:pt x="1312839" y="1738126"/>
                  </a:cubicBezTo>
                  <a:cubicBezTo>
                    <a:pt x="1176762" y="2029611"/>
                    <a:pt x="1008211" y="2300220"/>
                    <a:pt x="811826" y="2554592"/>
                  </a:cubicBezTo>
                  <a:cubicBezTo>
                    <a:pt x="666471" y="2744018"/>
                    <a:pt x="502559" y="2917208"/>
                    <a:pt x="330916" y="3081893"/>
                  </a:cubicBezTo>
                  <a:cubicBezTo>
                    <a:pt x="314679" y="3097356"/>
                    <a:pt x="296123" y="3112046"/>
                    <a:pt x="278340" y="312673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3">
              <a:extLst>
                <a:ext uri="{FF2B5EF4-FFF2-40B4-BE49-F238E27FC236}">
                  <a16:creationId xmlns:a16="http://schemas.microsoft.com/office/drawing/2014/main" id="{1A5E57BA-CBD5-4AAB-A782-00039C85A6BF}"/>
                </a:ext>
              </a:extLst>
            </p:cNvPr>
            <p:cNvSpPr/>
            <p:nvPr/>
          </p:nvSpPr>
          <p:spPr>
            <a:xfrm>
              <a:off x="5668520" y="520164"/>
              <a:ext cx="1314386" cy="1584994"/>
            </a:xfrm>
            <a:custGeom>
              <a:avLst/>
              <a:gdLst>
                <a:gd name="connsiteX0" fmla="*/ 1317396 w 1314385"/>
                <a:gd name="connsiteY0" fmla="*/ 1008389 h 1584994"/>
                <a:gd name="connsiteX1" fmla="*/ 1235440 w 1314385"/>
                <a:gd name="connsiteY1" fmla="*/ 719998 h 1584994"/>
                <a:gd name="connsiteX2" fmla="*/ 926946 w 1314385"/>
                <a:gd name="connsiteY2" fmla="*/ 445523 h 1584994"/>
                <a:gd name="connsiteX3" fmla="*/ 726696 w 1314385"/>
                <a:gd name="connsiteY3" fmla="*/ 212800 h 1584994"/>
                <a:gd name="connsiteX4" fmla="*/ 667162 w 1314385"/>
                <a:gd name="connsiteY4" fmla="*/ 78268 h 1584994"/>
                <a:gd name="connsiteX5" fmla="*/ 614586 w 1314385"/>
                <a:gd name="connsiteY5" fmla="*/ 4817 h 1584994"/>
                <a:gd name="connsiteX6" fmla="*/ 283671 w 1314385"/>
                <a:gd name="connsiteY6" fmla="*/ 304033 h 1584994"/>
                <a:gd name="connsiteX7" fmla="*/ 691 w 1314385"/>
                <a:gd name="connsiteY7" fmla="*/ 1008389 h 1584994"/>
                <a:gd name="connsiteX8" fmla="*/ 1047561 w 1314385"/>
                <a:gd name="connsiteY8" fmla="*/ 1490846 h 1584994"/>
                <a:gd name="connsiteX9" fmla="*/ 1317396 w 1314385"/>
                <a:gd name="connsiteY9" fmla="*/ 1008389 h 15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385" h="1584994">
                  <a:moveTo>
                    <a:pt x="1317396" y="1008389"/>
                  </a:moveTo>
                  <a:cubicBezTo>
                    <a:pt x="1313530" y="907104"/>
                    <a:pt x="1285696" y="805819"/>
                    <a:pt x="1235440" y="719998"/>
                  </a:cubicBezTo>
                  <a:cubicBezTo>
                    <a:pt x="1168175" y="606342"/>
                    <a:pt x="1020500" y="537530"/>
                    <a:pt x="926946" y="445523"/>
                  </a:cubicBezTo>
                  <a:cubicBezTo>
                    <a:pt x="854269" y="373618"/>
                    <a:pt x="781591" y="300167"/>
                    <a:pt x="726696" y="212800"/>
                  </a:cubicBezTo>
                  <a:cubicBezTo>
                    <a:pt x="700408" y="171048"/>
                    <a:pt x="677986" y="126205"/>
                    <a:pt x="667162" y="78268"/>
                  </a:cubicBezTo>
                  <a:cubicBezTo>
                    <a:pt x="660203" y="48115"/>
                    <a:pt x="664069" y="-18378"/>
                    <a:pt x="614586" y="4817"/>
                  </a:cubicBezTo>
                  <a:cubicBezTo>
                    <a:pt x="484694" y="64351"/>
                    <a:pt x="371812" y="194243"/>
                    <a:pt x="283671" y="304033"/>
                  </a:cubicBezTo>
                  <a:cubicBezTo>
                    <a:pt x="125171" y="501191"/>
                    <a:pt x="-10907" y="747832"/>
                    <a:pt x="691" y="1008389"/>
                  </a:cubicBezTo>
                  <a:cubicBezTo>
                    <a:pt x="23886" y="1529505"/>
                    <a:pt x="633142" y="1723570"/>
                    <a:pt x="1047561" y="1490846"/>
                  </a:cubicBezTo>
                  <a:cubicBezTo>
                    <a:pt x="1230028" y="1389561"/>
                    <a:pt x="1325128" y="1220237"/>
                    <a:pt x="1317396" y="1008389"/>
                  </a:cubicBezTo>
                  <a:close/>
                </a:path>
              </a:pathLst>
            </a:custGeom>
            <a:solidFill>
              <a:schemeClr val="bg1"/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4">
              <a:extLst>
                <a:ext uri="{FF2B5EF4-FFF2-40B4-BE49-F238E27FC236}">
                  <a16:creationId xmlns:a16="http://schemas.microsoft.com/office/drawing/2014/main" id="{CC78C33A-0C00-4C7D-ABFD-E5CE08316A86}"/>
                </a:ext>
              </a:extLst>
            </p:cNvPr>
            <p:cNvSpPr/>
            <p:nvPr/>
          </p:nvSpPr>
          <p:spPr>
            <a:xfrm>
              <a:off x="6092134" y="1529326"/>
              <a:ext cx="1554068" cy="773168"/>
            </a:xfrm>
            <a:custGeom>
              <a:avLst/>
              <a:gdLst>
                <a:gd name="connsiteX0" fmla="*/ 0 w 1554067"/>
                <a:gd name="connsiteY0" fmla="*/ 538125 h 773167"/>
                <a:gd name="connsiteX1" fmla="*/ 557454 w 1554067"/>
                <a:gd name="connsiteY1" fmla="*/ 504879 h 773167"/>
                <a:gd name="connsiteX2" fmla="*/ 878319 w 1554067"/>
                <a:gd name="connsiteY2" fmla="*/ 88141 h 773167"/>
                <a:gd name="connsiteX3" fmla="*/ 885277 w 1554067"/>
                <a:gd name="connsiteY3" fmla="*/ 0 h 773167"/>
                <a:gd name="connsiteX4" fmla="*/ 1459741 w 1554067"/>
                <a:gd name="connsiteY4" fmla="*/ 258238 h 773167"/>
                <a:gd name="connsiteX5" fmla="*/ 1523914 w 1554067"/>
                <a:gd name="connsiteY5" fmla="*/ 320092 h 773167"/>
                <a:gd name="connsiteX6" fmla="*/ 1546336 w 1554067"/>
                <a:gd name="connsiteY6" fmla="*/ 440706 h 773167"/>
                <a:gd name="connsiteX7" fmla="*/ 1341447 w 1554067"/>
                <a:gd name="connsiteY7" fmla="*/ 674976 h 773167"/>
                <a:gd name="connsiteX8" fmla="*/ 971872 w 1554067"/>
                <a:gd name="connsiteY8" fmla="*/ 772395 h 773167"/>
                <a:gd name="connsiteX9" fmla="*/ 457716 w 1554067"/>
                <a:gd name="connsiteY9" fmla="*/ 708995 h 773167"/>
                <a:gd name="connsiteX10" fmla="*/ 23968 w 1554067"/>
                <a:gd name="connsiteY10" fmla="*/ 555908 h 773167"/>
                <a:gd name="connsiteX11" fmla="*/ 0 w 1554067"/>
                <a:gd name="connsiteY11" fmla="*/ 538125 h 77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4067" h="773167">
                  <a:moveTo>
                    <a:pt x="0" y="538125"/>
                  </a:moveTo>
                  <a:cubicBezTo>
                    <a:pt x="188653" y="577556"/>
                    <a:pt x="375759" y="572144"/>
                    <a:pt x="557454" y="504879"/>
                  </a:cubicBezTo>
                  <a:cubicBezTo>
                    <a:pt x="749973" y="433747"/>
                    <a:pt x="849712" y="286845"/>
                    <a:pt x="878319" y="88141"/>
                  </a:cubicBezTo>
                  <a:cubicBezTo>
                    <a:pt x="882185" y="58761"/>
                    <a:pt x="882958" y="29380"/>
                    <a:pt x="885277" y="0"/>
                  </a:cubicBezTo>
                  <a:cubicBezTo>
                    <a:pt x="1090940" y="55668"/>
                    <a:pt x="1287325" y="129119"/>
                    <a:pt x="1459741" y="258238"/>
                  </a:cubicBezTo>
                  <a:cubicBezTo>
                    <a:pt x="1483710" y="276021"/>
                    <a:pt x="1504585" y="296896"/>
                    <a:pt x="1523914" y="320092"/>
                  </a:cubicBezTo>
                  <a:cubicBezTo>
                    <a:pt x="1553295" y="355657"/>
                    <a:pt x="1565665" y="392769"/>
                    <a:pt x="1546336" y="440706"/>
                  </a:cubicBezTo>
                  <a:cubicBezTo>
                    <a:pt x="1503812" y="541991"/>
                    <a:pt x="1434227" y="619308"/>
                    <a:pt x="1341447" y="674976"/>
                  </a:cubicBezTo>
                  <a:cubicBezTo>
                    <a:pt x="1227791" y="743014"/>
                    <a:pt x="1101764" y="766983"/>
                    <a:pt x="971872" y="772395"/>
                  </a:cubicBezTo>
                  <a:cubicBezTo>
                    <a:pt x="797136" y="779353"/>
                    <a:pt x="627039" y="745334"/>
                    <a:pt x="457716" y="708995"/>
                  </a:cubicBezTo>
                  <a:cubicBezTo>
                    <a:pt x="306948" y="676522"/>
                    <a:pt x="160046" y="629359"/>
                    <a:pt x="23968" y="555908"/>
                  </a:cubicBezTo>
                  <a:cubicBezTo>
                    <a:pt x="14690" y="551269"/>
                    <a:pt x="3093" y="550496"/>
                    <a:pt x="0" y="5381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5">
              <a:extLst>
                <a:ext uri="{FF2B5EF4-FFF2-40B4-BE49-F238E27FC236}">
                  <a16:creationId xmlns:a16="http://schemas.microsoft.com/office/drawing/2014/main" id="{337161DE-8DCD-4D3A-B89E-57FC1EDBDEA9}"/>
                </a:ext>
              </a:extLst>
            </p:cNvPr>
            <p:cNvSpPr/>
            <p:nvPr/>
          </p:nvSpPr>
          <p:spPr>
            <a:xfrm>
              <a:off x="5975386" y="809507"/>
              <a:ext cx="1020582" cy="1291191"/>
            </a:xfrm>
            <a:custGeom>
              <a:avLst/>
              <a:gdLst>
                <a:gd name="connsiteX0" fmla="*/ 0 w 1020581"/>
                <a:gd name="connsiteY0" fmla="*/ 1213874 h 1291190"/>
                <a:gd name="connsiteX1" fmla="*/ 242001 w 1020581"/>
                <a:gd name="connsiteY1" fmla="*/ 1032179 h 1291190"/>
                <a:gd name="connsiteX2" fmla="*/ 487869 w 1020581"/>
                <a:gd name="connsiteY2" fmla="*/ 426789 h 1291190"/>
                <a:gd name="connsiteX3" fmla="*/ 492508 w 1020581"/>
                <a:gd name="connsiteY3" fmla="*/ 229631 h 1291190"/>
                <a:gd name="connsiteX4" fmla="*/ 474725 w 1020581"/>
                <a:gd name="connsiteY4" fmla="*/ 0 h 1291190"/>
                <a:gd name="connsiteX5" fmla="*/ 644049 w 1020581"/>
                <a:gd name="connsiteY5" fmla="*/ 166231 h 1291190"/>
                <a:gd name="connsiteX6" fmla="*/ 916977 w 1020581"/>
                <a:gd name="connsiteY6" fmla="*/ 412099 h 1291190"/>
                <a:gd name="connsiteX7" fmla="*/ 910792 w 1020581"/>
                <a:gd name="connsiteY7" fmla="*/ 1067745 h 1291190"/>
                <a:gd name="connsiteX8" fmla="*/ 247414 w 1020581"/>
                <a:gd name="connsiteY8" fmla="*/ 1290417 h 1291190"/>
                <a:gd name="connsiteX9" fmla="*/ 0 w 1020581"/>
                <a:gd name="connsiteY9" fmla="*/ 1213874 h 129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581" h="1291190">
                  <a:moveTo>
                    <a:pt x="0" y="1213874"/>
                  </a:moveTo>
                  <a:cubicBezTo>
                    <a:pt x="48709" y="1245574"/>
                    <a:pt x="216487" y="1062333"/>
                    <a:pt x="242001" y="1032179"/>
                  </a:cubicBezTo>
                  <a:cubicBezTo>
                    <a:pt x="387357" y="864402"/>
                    <a:pt x="467767" y="646369"/>
                    <a:pt x="487869" y="426789"/>
                  </a:cubicBezTo>
                  <a:cubicBezTo>
                    <a:pt x="494054" y="361069"/>
                    <a:pt x="494828" y="295350"/>
                    <a:pt x="492508" y="229631"/>
                  </a:cubicBezTo>
                  <a:cubicBezTo>
                    <a:pt x="490188" y="163138"/>
                    <a:pt x="469313" y="65719"/>
                    <a:pt x="474725" y="0"/>
                  </a:cubicBezTo>
                  <a:cubicBezTo>
                    <a:pt x="567505" y="102058"/>
                    <a:pt x="599978" y="127573"/>
                    <a:pt x="644049" y="166231"/>
                  </a:cubicBezTo>
                  <a:cubicBezTo>
                    <a:pt x="730644" y="241228"/>
                    <a:pt x="847392" y="320092"/>
                    <a:pt x="916977" y="412099"/>
                  </a:cubicBezTo>
                  <a:cubicBezTo>
                    <a:pt x="1065425" y="608483"/>
                    <a:pt x="1049189" y="865948"/>
                    <a:pt x="910792" y="1067745"/>
                  </a:cubicBezTo>
                  <a:cubicBezTo>
                    <a:pt x="779353" y="1260264"/>
                    <a:pt x="463127" y="1319798"/>
                    <a:pt x="247414" y="1290417"/>
                  </a:cubicBezTo>
                  <a:cubicBezTo>
                    <a:pt x="166231" y="1279593"/>
                    <a:pt x="68812" y="1258718"/>
                    <a:pt x="0" y="121387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7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CA51047-0FC1-4FE2-AABA-F50C878AC364}"/>
              </a:ext>
            </a:extLst>
          </p:cNvPr>
          <p:cNvGrpSpPr/>
          <p:nvPr/>
        </p:nvGrpSpPr>
        <p:grpSpPr>
          <a:xfrm>
            <a:off x="9796329" y="4259899"/>
            <a:ext cx="503316" cy="1759901"/>
            <a:chOff x="2214055" y="3105740"/>
            <a:chExt cx="562309" cy="2063186"/>
          </a:xfrm>
          <a:solidFill>
            <a:srgbClr val="FFC000"/>
          </a:solidFill>
        </p:grpSpPr>
        <p:sp>
          <p:nvSpPr>
            <p:cNvPr id="78" name="Freeform: Shape 37">
              <a:extLst>
                <a:ext uri="{FF2B5EF4-FFF2-40B4-BE49-F238E27FC236}">
                  <a16:creationId xmlns:a16="http://schemas.microsoft.com/office/drawing/2014/main" id="{A9F4C3FD-2D8A-4897-9D9B-DE666CC81340}"/>
                </a:ext>
              </a:extLst>
            </p:cNvPr>
            <p:cNvSpPr/>
            <p:nvPr/>
          </p:nvSpPr>
          <p:spPr>
            <a:xfrm rot="20075373">
              <a:off x="2214055" y="3105740"/>
              <a:ext cx="518467" cy="2032055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38">
              <a:extLst>
                <a:ext uri="{FF2B5EF4-FFF2-40B4-BE49-F238E27FC236}">
                  <a16:creationId xmlns:a16="http://schemas.microsoft.com/office/drawing/2014/main" id="{A0A3E1FE-208B-4880-ACB7-E7C5D54F668E}"/>
                </a:ext>
              </a:extLst>
            </p:cNvPr>
            <p:cNvSpPr/>
            <p:nvPr/>
          </p:nvSpPr>
          <p:spPr>
            <a:xfrm rot="1646367">
              <a:off x="2364618" y="3159072"/>
              <a:ext cx="411746" cy="2009854"/>
            </a:xfrm>
            <a:custGeom>
              <a:avLst/>
              <a:gdLst>
                <a:gd name="connsiteX0" fmla="*/ 196438 w 411746"/>
                <a:gd name="connsiteY0" fmla="*/ 1898806 h 2009854"/>
                <a:gd name="connsiteX1" fmla="*/ 179018 w 411746"/>
                <a:gd name="connsiteY1" fmla="*/ 1935823 h 2009854"/>
                <a:gd name="connsiteX2" fmla="*/ 216034 w 411746"/>
                <a:gd name="connsiteY2" fmla="*/ 1953242 h 2009854"/>
                <a:gd name="connsiteX3" fmla="*/ 233453 w 411746"/>
                <a:gd name="connsiteY3" fmla="*/ 1916226 h 2009854"/>
                <a:gd name="connsiteX4" fmla="*/ 196438 w 411746"/>
                <a:gd name="connsiteY4" fmla="*/ 1898806 h 2009854"/>
                <a:gd name="connsiteX5" fmla="*/ 205872 w 411746"/>
                <a:gd name="connsiteY5" fmla="*/ 307955 h 2009854"/>
                <a:gd name="connsiteX6" fmla="*/ 270715 w 411746"/>
                <a:gd name="connsiteY6" fmla="*/ 372798 h 2009854"/>
                <a:gd name="connsiteX7" fmla="*/ 270715 w 411746"/>
                <a:gd name="connsiteY7" fmla="*/ 632168 h 2009854"/>
                <a:gd name="connsiteX8" fmla="*/ 141030 w 411746"/>
                <a:gd name="connsiteY8" fmla="*/ 632168 h 2009854"/>
                <a:gd name="connsiteX9" fmla="*/ 141030 w 411746"/>
                <a:gd name="connsiteY9" fmla="*/ 372798 h 2009854"/>
                <a:gd name="connsiteX10" fmla="*/ 205872 w 411746"/>
                <a:gd name="connsiteY10" fmla="*/ 307955 h 2009854"/>
                <a:gd name="connsiteX11" fmla="*/ 205873 w 411746"/>
                <a:gd name="connsiteY11" fmla="*/ 297278 h 2009854"/>
                <a:gd name="connsiteX12" fmla="*/ 129352 w 411746"/>
                <a:gd name="connsiteY12" fmla="*/ 373799 h 2009854"/>
                <a:gd name="connsiteX13" fmla="*/ 129352 w 411746"/>
                <a:gd name="connsiteY13" fmla="*/ 642845 h 2009854"/>
                <a:gd name="connsiteX14" fmla="*/ 172786 w 411746"/>
                <a:gd name="connsiteY14" fmla="*/ 642845 h 2009854"/>
                <a:gd name="connsiteX15" fmla="*/ 172786 w 411746"/>
                <a:gd name="connsiteY15" fmla="*/ 642618 h 2009854"/>
                <a:gd name="connsiteX16" fmla="*/ 242636 w 411746"/>
                <a:gd name="connsiteY16" fmla="*/ 642618 h 2009854"/>
                <a:gd name="connsiteX17" fmla="*/ 242636 w 411746"/>
                <a:gd name="connsiteY17" fmla="*/ 642845 h 2009854"/>
                <a:gd name="connsiteX18" fmla="*/ 282393 w 411746"/>
                <a:gd name="connsiteY18" fmla="*/ 642845 h 2009854"/>
                <a:gd name="connsiteX19" fmla="*/ 282394 w 411746"/>
                <a:gd name="connsiteY19" fmla="*/ 373799 h 2009854"/>
                <a:gd name="connsiteX20" fmla="*/ 205873 w 411746"/>
                <a:gd name="connsiteY20" fmla="*/ 297278 h 2009854"/>
                <a:gd name="connsiteX21" fmla="*/ 250724 w 411746"/>
                <a:gd name="connsiteY21" fmla="*/ 0 h 2009854"/>
                <a:gd name="connsiteX22" fmla="*/ 366160 w 411746"/>
                <a:gd name="connsiteY22" fmla="*/ 0 h 2009854"/>
                <a:gd name="connsiteX23" fmla="*/ 411746 w 411746"/>
                <a:gd name="connsiteY23" fmla="*/ 45587 h 2009854"/>
                <a:gd name="connsiteX24" fmla="*/ 411746 w 411746"/>
                <a:gd name="connsiteY24" fmla="*/ 599239 h 2009854"/>
                <a:gd name="connsiteX25" fmla="*/ 349250 w 411746"/>
                <a:gd name="connsiteY25" fmla="*/ 661735 h 2009854"/>
                <a:gd name="connsiteX26" fmla="*/ 242636 w 411746"/>
                <a:gd name="connsiteY26" fmla="*/ 661735 h 2009854"/>
                <a:gd name="connsiteX27" fmla="*/ 242636 w 411746"/>
                <a:gd name="connsiteY27" fmla="*/ 1139656 h 2009854"/>
                <a:gd name="connsiteX28" fmla="*/ 254774 w 411746"/>
                <a:gd name="connsiteY28" fmla="*/ 1144701 h 2009854"/>
                <a:gd name="connsiteX29" fmla="*/ 274824 w 411746"/>
                <a:gd name="connsiteY29" fmla="*/ 1193330 h 2009854"/>
                <a:gd name="connsiteX30" fmla="*/ 274824 w 411746"/>
                <a:gd name="connsiteY30" fmla="*/ 1205033 h 2009854"/>
                <a:gd name="connsiteX31" fmla="*/ 275723 w 411746"/>
                <a:gd name="connsiteY31" fmla="*/ 1209505 h 2009854"/>
                <a:gd name="connsiteX32" fmla="*/ 275723 w 411746"/>
                <a:gd name="connsiteY32" fmla="*/ 1488536 h 2009854"/>
                <a:gd name="connsiteX33" fmla="*/ 274824 w 411746"/>
                <a:gd name="connsiteY33" fmla="*/ 1488536 h 2009854"/>
                <a:gd name="connsiteX34" fmla="*/ 274824 w 411746"/>
                <a:gd name="connsiteY34" fmla="*/ 1940904 h 2009854"/>
                <a:gd name="connsiteX35" fmla="*/ 205873 w 411746"/>
                <a:gd name="connsiteY35" fmla="*/ 2009854 h 2009854"/>
                <a:gd name="connsiteX36" fmla="*/ 136922 w 411746"/>
                <a:gd name="connsiteY36" fmla="*/ 1940904 h 2009854"/>
                <a:gd name="connsiteX37" fmla="*/ 136922 w 411746"/>
                <a:gd name="connsiteY37" fmla="*/ 1488536 h 2009854"/>
                <a:gd name="connsiteX38" fmla="*/ 136023 w 411746"/>
                <a:gd name="connsiteY38" fmla="*/ 1488536 h 2009854"/>
                <a:gd name="connsiteX39" fmla="*/ 136023 w 411746"/>
                <a:gd name="connsiteY39" fmla="*/ 1209505 h 2009854"/>
                <a:gd name="connsiteX40" fmla="*/ 136922 w 411746"/>
                <a:gd name="connsiteY40" fmla="*/ 1205114 h 2009854"/>
                <a:gd name="connsiteX41" fmla="*/ 136922 w 411746"/>
                <a:gd name="connsiteY41" fmla="*/ 1193330 h 2009854"/>
                <a:gd name="connsiteX42" fmla="*/ 157244 w 411746"/>
                <a:gd name="connsiteY42" fmla="*/ 1144701 h 2009854"/>
                <a:gd name="connsiteX43" fmla="*/ 172786 w 411746"/>
                <a:gd name="connsiteY43" fmla="*/ 1138206 h 2009854"/>
                <a:gd name="connsiteX44" fmla="*/ 172786 w 411746"/>
                <a:gd name="connsiteY44" fmla="*/ 661735 h 2009854"/>
                <a:gd name="connsiteX45" fmla="*/ 63233 w 411746"/>
                <a:gd name="connsiteY45" fmla="*/ 661735 h 2009854"/>
                <a:gd name="connsiteX46" fmla="*/ 0 w 411746"/>
                <a:gd name="connsiteY46" fmla="*/ 598502 h 2009854"/>
                <a:gd name="connsiteX47" fmla="*/ 0 w 411746"/>
                <a:gd name="connsiteY47" fmla="*/ 250724 h 2009854"/>
                <a:gd name="connsiteX48" fmla="*/ 250724 w 411746"/>
                <a:gd name="connsiteY48" fmla="*/ 0 h 200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11746" h="2009854">
                  <a:moveTo>
                    <a:pt x="196438" y="1898806"/>
                  </a:moveTo>
                  <a:cubicBezTo>
                    <a:pt x="181195" y="1903887"/>
                    <a:pt x="173212" y="1920580"/>
                    <a:pt x="179018" y="1935823"/>
                  </a:cubicBezTo>
                  <a:cubicBezTo>
                    <a:pt x="184099" y="1951065"/>
                    <a:pt x="200792" y="1959048"/>
                    <a:pt x="216034" y="1953242"/>
                  </a:cubicBezTo>
                  <a:cubicBezTo>
                    <a:pt x="231276" y="1947435"/>
                    <a:pt x="239259" y="1930742"/>
                    <a:pt x="233453" y="1916226"/>
                  </a:cubicBezTo>
                  <a:cubicBezTo>
                    <a:pt x="228373" y="1900984"/>
                    <a:pt x="211679" y="1893726"/>
                    <a:pt x="196438" y="1898806"/>
                  </a:cubicBezTo>
                  <a:close/>
                  <a:moveTo>
                    <a:pt x="205872" y="307955"/>
                  </a:moveTo>
                  <a:cubicBezTo>
                    <a:pt x="241684" y="307955"/>
                    <a:pt x="270715" y="336986"/>
                    <a:pt x="270715" y="372798"/>
                  </a:cubicBezTo>
                  <a:lnTo>
                    <a:pt x="270715" y="632168"/>
                  </a:lnTo>
                  <a:lnTo>
                    <a:pt x="141030" y="632168"/>
                  </a:lnTo>
                  <a:lnTo>
                    <a:pt x="141030" y="372798"/>
                  </a:lnTo>
                  <a:cubicBezTo>
                    <a:pt x="141030" y="336986"/>
                    <a:pt x="170060" y="307955"/>
                    <a:pt x="205872" y="307955"/>
                  </a:cubicBezTo>
                  <a:close/>
                  <a:moveTo>
                    <a:pt x="205873" y="297278"/>
                  </a:moveTo>
                  <a:cubicBezTo>
                    <a:pt x="163612" y="297278"/>
                    <a:pt x="129352" y="331538"/>
                    <a:pt x="129352" y="373799"/>
                  </a:cubicBezTo>
                  <a:lnTo>
                    <a:pt x="129352" y="642845"/>
                  </a:lnTo>
                  <a:lnTo>
                    <a:pt x="172786" y="642845"/>
                  </a:lnTo>
                  <a:lnTo>
                    <a:pt x="172786" y="642618"/>
                  </a:lnTo>
                  <a:lnTo>
                    <a:pt x="242636" y="642618"/>
                  </a:lnTo>
                  <a:lnTo>
                    <a:pt x="242636" y="642845"/>
                  </a:lnTo>
                  <a:lnTo>
                    <a:pt x="282393" y="642845"/>
                  </a:lnTo>
                  <a:cubicBezTo>
                    <a:pt x="282393" y="553163"/>
                    <a:pt x="282394" y="463481"/>
                    <a:pt x="282394" y="373799"/>
                  </a:cubicBezTo>
                  <a:cubicBezTo>
                    <a:pt x="282394" y="331538"/>
                    <a:pt x="248134" y="297278"/>
                    <a:pt x="205873" y="297278"/>
                  </a:cubicBezTo>
                  <a:close/>
                  <a:moveTo>
                    <a:pt x="250724" y="0"/>
                  </a:moveTo>
                  <a:lnTo>
                    <a:pt x="366160" y="0"/>
                  </a:lnTo>
                  <a:cubicBezTo>
                    <a:pt x="391159" y="0"/>
                    <a:pt x="411746" y="20588"/>
                    <a:pt x="411746" y="45587"/>
                  </a:cubicBezTo>
                  <a:lnTo>
                    <a:pt x="411746" y="599239"/>
                  </a:lnTo>
                  <a:cubicBezTo>
                    <a:pt x="411746" y="633796"/>
                    <a:pt x="383806" y="661735"/>
                    <a:pt x="349250" y="661735"/>
                  </a:cubicBezTo>
                  <a:lnTo>
                    <a:pt x="242636" y="661735"/>
                  </a:lnTo>
                  <a:lnTo>
                    <a:pt x="242636" y="1139656"/>
                  </a:lnTo>
                  <a:lnTo>
                    <a:pt x="254774" y="1144701"/>
                  </a:lnTo>
                  <a:cubicBezTo>
                    <a:pt x="267203" y="1157221"/>
                    <a:pt x="274824" y="1174459"/>
                    <a:pt x="274824" y="1193330"/>
                  </a:cubicBezTo>
                  <a:lnTo>
                    <a:pt x="274824" y="1205033"/>
                  </a:lnTo>
                  <a:lnTo>
                    <a:pt x="275723" y="1209505"/>
                  </a:lnTo>
                  <a:lnTo>
                    <a:pt x="275723" y="1488536"/>
                  </a:lnTo>
                  <a:lnTo>
                    <a:pt x="274824" y="1488536"/>
                  </a:lnTo>
                  <a:lnTo>
                    <a:pt x="274824" y="1940904"/>
                  </a:lnTo>
                  <a:cubicBezTo>
                    <a:pt x="274824" y="1978644"/>
                    <a:pt x="243614" y="2009854"/>
                    <a:pt x="205873" y="2009854"/>
                  </a:cubicBezTo>
                  <a:cubicBezTo>
                    <a:pt x="168131" y="2009854"/>
                    <a:pt x="136922" y="1978644"/>
                    <a:pt x="136922" y="1940904"/>
                  </a:cubicBezTo>
                  <a:lnTo>
                    <a:pt x="136922" y="1488536"/>
                  </a:lnTo>
                  <a:lnTo>
                    <a:pt x="136023" y="1488536"/>
                  </a:lnTo>
                  <a:lnTo>
                    <a:pt x="136023" y="1209505"/>
                  </a:lnTo>
                  <a:lnTo>
                    <a:pt x="136922" y="1205114"/>
                  </a:lnTo>
                  <a:lnTo>
                    <a:pt x="136922" y="1193330"/>
                  </a:lnTo>
                  <a:cubicBezTo>
                    <a:pt x="136922" y="1174459"/>
                    <a:pt x="144724" y="1157221"/>
                    <a:pt x="157244" y="1144701"/>
                  </a:cubicBezTo>
                  <a:lnTo>
                    <a:pt x="172786" y="1138206"/>
                  </a:lnTo>
                  <a:lnTo>
                    <a:pt x="172786" y="661735"/>
                  </a:lnTo>
                  <a:lnTo>
                    <a:pt x="63233" y="661735"/>
                  </a:lnTo>
                  <a:cubicBezTo>
                    <a:pt x="28676" y="661735"/>
                    <a:pt x="0" y="633060"/>
                    <a:pt x="0" y="598502"/>
                  </a:cubicBezTo>
                  <a:lnTo>
                    <a:pt x="0" y="250724"/>
                  </a:lnTo>
                  <a:cubicBezTo>
                    <a:pt x="0" y="113230"/>
                    <a:pt x="112495" y="0"/>
                    <a:pt x="25072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170988D5-3E0E-4A72-8E2B-10D761A660AF}"/>
              </a:ext>
            </a:extLst>
          </p:cNvPr>
          <p:cNvSpPr txBox="1">
            <a:spLocks/>
          </p:cNvSpPr>
          <p:nvPr/>
        </p:nvSpPr>
        <p:spPr>
          <a:xfrm>
            <a:off x="625570" y="1656439"/>
            <a:ext cx="8821317" cy="44813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penyerahan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makanan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minuman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disajikan oleh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661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918125" y="4303152"/>
            <a:ext cx="12354614" cy="1449766"/>
            <a:chOff x="0" y="5023938"/>
            <a:chExt cx="12354614" cy="144976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25415B7-C945-4650-A369-C3A1BC48C228}"/>
                </a:ext>
              </a:extLst>
            </p:cNvPr>
            <p:cNvGrpSpPr/>
            <p:nvPr/>
          </p:nvGrpSpPr>
          <p:grpSpPr>
            <a:xfrm rot="2304278">
              <a:off x="4307340" y="5508899"/>
              <a:ext cx="517964" cy="812345"/>
              <a:chOff x="3443794" y="982314"/>
              <a:chExt cx="552086" cy="865861"/>
            </a:xfrm>
          </p:grpSpPr>
          <p:sp>
            <p:nvSpPr>
              <p:cNvPr id="265" name="Freeform: Shape 25">
                <a:extLst>
                  <a:ext uri="{FF2B5EF4-FFF2-40B4-BE49-F238E27FC236}">
                    <a16:creationId xmlns:a16="http://schemas.microsoft.com/office/drawing/2014/main" id="{2BCBE0B1-38C3-436C-9A62-AA108F54109C}"/>
                  </a:ext>
                </a:extLst>
              </p:cNvPr>
              <p:cNvSpPr/>
              <p:nvPr/>
            </p:nvSpPr>
            <p:spPr>
              <a:xfrm>
                <a:off x="3443794" y="982314"/>
                <a:ext cx="552086" cy="865861"/>
              </a:xfrm>
              <a:custGeom>
                <a:avLst/>
                <a:gdLst>
                  <a:gd name="connsiteX0" fmla="*/ 1317784 w 1323975"/>
                  <a:gd name="connsiteY0" fmla="*/ 1857851 h 2076450"/>
                  <a:gd name="connsiteX1" fmla="*/ 1104424 w 1323975"/>
                  <a:gd name="connsiteY1" fmla="*/ 2073116 h 2076450"/>
                  <a:gd name="connsiteX2" fmla="*/ 228124 w 1323975"/>
                  <a:gd name="connsiteY2" fmla="*/ 2075974 h 2076450"/>
                  <a:gd name="connsiteX3" fmla="*/ 12859 w 1323975"/>
                  <a:gd name="connsiteY3" fmla="*/ 1862614 h 2076450"/>
                  <a:gd name="connsiteX4" fmla="*/ 7144 w 1323975"/>
                  <a:gd name="connsiteY4" fmla="*/ 225266 h 2076450"/>
                  <a:gd name="connsiteX5" fmla="*/ 220504 w 1323975"/>
                  <a:gd name="connsiteY5" fmla="*/ 10001 h 2076450"/>
                  <a:gd name="connsiteX6" fmla="*/ 1096804 w 1323975"/>
                  <a:gd name="connsiteY6" fmla="*/ 7144 h 2076450"/>
                  <a:gd name="connsiteX7" fmla="*/ 1312069 w 1323975"/>
                  <a:gd name="connsiteY7" fmla="*/ 220504 h 2076450"/>
                  <a:gd name="connsiteX8" fmla="*/ 1317784 w 1323975"/>
                  <a:gd name="connsiteY8" fmla="*/ 1857851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75" h="2076450">
                    <a:moveTo>
                      <a:pt x="1317784" y="1857851"/>
                    </a:moveTo>
                    <a:cubicBezTo>
                      <a:pt x="1317784" y="1975961"/>
                      <a:pt x="1221581" y="2073116"/>
                      <a:pt x="1104424" y="2073116"/>
                    </a:cubicBezTo>
                    <a:lnTo>
                      <a:pt x="228124" y="2075974"/>
                    </a:lnTo>
                    <a:cubicBezTo>
                      <a:pt x="110014" y="2075974"/>
                      <a:pt x="12859" y="1979771"/>
                      <a:pt x="12859" y="1862614"/>
                    </a:cubicBezTo>
                    <a:lnTo>
                      <a:pt x="7144" y="225266"/>
                    </a:lnTo>
                    <a:cubicBezTo>
                      <a:pt x="7144" y="107156"/>
                      <a:pt x="103346" y="10954"/>
                      <a:pt x="220504" y="10001"/>
                    </a:cubicBezTo>
                    <a:lnTo>
                      <a:pt x="1096804" y="7144"/>
                    </a:lnTo>
                    <a:cubicBezTo>
                      <a:pt x="1214914" y="7144"/>
                      <a:pt x="1312069" y="103346"/>
                      <a:pt x="1312069" y="220504"/>
                    </a:cubicBezTo>
                    <a:lnTo>
                      <a:pt x="1317784" y="185785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">
                <a:extLst>
                  <a:ext uri="{FF2B5EF4-FFF2-40B4-BE49-F238E27FC236}">
                    <a16:creationId xmlns:a16="http://schemas.microsoft.com/office/drawing/2014/main" id="{34BCC688-990A-4BBC-825C-6FF72E8447CD}"/>
                  </a:ext>
                </a:extLst>
              </p:cNvPr>
              <p:cNvSpPr/>
              <p:nvPr/>
            </p:nvSpPr>
            <p:spPr>
              <a:xfrm>
                <a:off x="3509725" y="1045862"/>
                <a:ext cx="417043" cy="417043"/>
              </a:xfrm>
              <a:custGeom>
                <a:avLst/>
                <a:gdLst>
                  <a:gd name="connsiteX0" fmla="*/ 504352 w 1000125"/>
                  <a:gd name="connsiteY0" fmla="*/ 998699 h 1000125"/>
                  <a:gd name="connsiteX1" fmla="*/ 7147 w 1000125"/>
                  <a:gd name="connsiteY1" fmla="*/ 504352 h 1000125"/>
                  <a:gd name="connsiteX2" fmla="*/ 501494 w 1000125"/>
                  <a:gd name="connsiteY2" fmla="*/ 7147 h 1000125"/>
                  <a:gd name="connsiteX3" fmla="*/ 998699 w 1000125"/>
                  <a:gd name="connsiteY3" fmla="*/ 501494 h 1000125"/>
                  <a:gd name="connsiteX4" fmla="*/ 504352 w 1000125"/>
                  <a:gd name="connsiteY4" fmla="*/ 998699 h 1000125"/>
                  <a:gd name="connsiteX5" fmla="*/ 501494 w 1000125"/>
                  <a:gd name="connsiteY5" fmla="*/ 83347 h 1000125"/>
                  <a:gd name="connsiteX6" fmla="*/ 83347 w 1000125"/>
                  <a:gd name="connsiteY6" fmla="*/ 504352 h 1000125"/>
                  <a:gd name="connsiteX7" fmla="*/ 504352 w 1000125"/>
                  <a:gd name="connsiteY7" fmla="*/ 922499 h 1000125"/>
                  <a:gd name="connsiteX8" fmla="*/ 922499 w 1000125"/>
                  <a:gd name="connsiteY8" fmla="*/ 501494 h 1000125"/>
                  <a:gd name="connsiteX9" fmla="*/ 501494 w 1000125"/>
                  <a:gd name="connsiteY9" fmla="*/ 83347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25" h="1000125">
                    <a:moveTo>
                      <a:pt x="504352" y="998699"/>
                    </a:moveTo>
                    <a:cubicBezTo>
                      <a:pt x="230984" y="999652"/>
                      <a:pt x="8099" y="777719"/>
                      <a:pt x="7147" y="504352"/>
                    </a:cubicBezTo>
                    <a:cubicBezTo>
                      <a:pt x="6194" y="230984"/>
                      <a:pt x="228127" y="8099"/>
                      <a:pt x="501494" y="7147"/>
                    </a:cubicBezTo>
                    <a:cubicBezTo>
                      <a:pt x="774862" y="6194"/>
                      <a:pt x="997747" y="228127"/>
                      <a:pt x="998699" y="501494"/>
                    </a:cubicBezTo>
                    <a:cubicBezTo>
                      <a:pt x="999652" y="774862"/>
                      <a:pt x="777719" y="997747"/>
                      <a:pt x="504352" y="998699"/>
                    </a:cubicBezTo>
                    <a:close/>
                    <a:moveTo>
                      <a:pt x="501494" y="83347"/>
                    </a:moveTo>
                    <a:cubicBezTo>
                      <a:pt x="270037" y="84299"/>
                      <a:pt x="82394" y="272894"/>
                      <a:pt x="83347" y="504352"/>
                    </a:cubicBezTo>
                    <a:cubicBezTo>
                      <a:pt x="84299" y="735809"/>
                      <a:pt x="272894" y="923452"/>
                      <a:pt x="504352" y="922499"/>
                    </a:cubicBezTo>
                    <a:cubicBezTo>
                      <a:pt x="735809" y="921547"/>
                      <a:pt x="923452" y="732952"/>
                      <a:pt x="922499" y="501494"/>
                    </a:cubicBezTo>
                    <a:cubicBezTo>
                      <a:pt x="922499" y="270037"/>
                      <a:pt x="732952" y="82394"/>
                      <a:pt x="501494" y="8334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7">
                <a:extLst>
                  <a:ext uri="{FF2B5EF4-FFF2-40B4-BE49-F238E27FC236}">
                    <a16:creationId xmlns:a16="http://schemas.microsoft.com/office/drawing/2014/main" id="{734C960B-298B-4950-A011-8DCE46960683}"/>
                  </a:ext>
                </a:extLst>
              </p:cNvPr>
              <p:cNvSpPr/>
              <p:nvPr/>
            </p:nvSpPr>
            <p:spPr>
              <a:xfrm>
                <a:off x="3529584" y="1065721"/>
                <a:ext cx="377325" cy="377325"/>
              </a:xfrm>
              <a:custGeom>
                <a:avLst/>
                <a:gdLst>
                  <a:gd name="connsiteX0" fmla="*/ 900592 w 904875"/>
                  <a:gd name="connsiteY0" fmla="*/ 451965 h 904875"/>
                  <a:gd name="connsiteX1" fmla="*/ 455775 w 904875"/>
                  <a:gd name="connsiteY1" fmla="*/ 900592 h 904875"/>
                  <a:gd name="connsiteX2" fmla="*/ 7147 w 904875"/>
                  <a:gd name="connsiteY2" fmla="*/ 455775 h 904875"/>
                  <a:gd name="connsiteX3" fmla="*/ 451965 w 904875"/>
                  <a:gd name="connsiteY3" fmla="*/ 7147 h 904875"/>
                  <a:gd name="connsiteX4" fmla="*/ 900592 w 904875"/>
                  <a:gd name="connsiteY4" fmla="*/ 45196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4875" h="904875">
                    <a:moveTo>
                      <a:pt x="900592" y="451965"/>
                    </a:moveTo>
                    <a:cubicBezTo>
                      <a:pt x="901545" y="698662"/>
                      <a:pt x="702472" y="899640"/>
                      <a:pt x="455775" y="900592"/>
                    </a:cubicBezTo>
                    <a:cubicBezTo>
                      <a:pt x="209077" y="901545"/>
                      <a:pt x="8100" y="702472"/>
                      <a:pt x="7147" y="455775"/>
                    </a:cubicBezTo>
                    <a:cubicBezTo>
                      <a:pt x="6195" y="209077"/>
                      <a:pt x="205267" y="8100"/>
                      <a:pt x="451965" y="7147"/>
                    </a:cubicBezTo>
                    <a:cubicBezTo>
                      <a:pt x="698662" y="6195"/>
                      <a:pt x="899640" y="205267"/>
                      <a:pt x="900592" y="45196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8" name="Freeform: Shape 28">
                <a:extLst>
                  <a:ext uri="{FF2B5EF4-FFF2-40B4-BE49-F238E27FC236}">
                    <a16:creationId xmlns:a16="http://schemas.microsoft.com/office/drawing/2014/main" id="{5DD20326-C7D1-414D-B9E6-C528C457DC14}"/>
                  </a:ext>
                </a:extLst>
              </p:cNvPr>
              <p:cNvSpPr/>
              <p:nvPr/>
            </p:nvSpPr>
            <p:spPr>
              <a:xfrm>
                <a:off x="3573274" y="1492693"/>
                <a:ext cx="293916" cy="293916"/>
              </a:xfrm>
              <a:custGeom>
                <a:avLst/>
                <a:gdLst>
                  <a:gd name="connsiteX0" fmla="*/ 354811 w 704850"/>
                  <a:gd name="connsiteY0" fmla="*/ 700568 h 704850"/>
                  <a:gd name="connsiteX1" fmla="*/ 7148 w 704850"/>
                  <a:gd name="connsiteY1" fmla="*/ 354811 h 704850"/>
                  <a:gd name="connsiteX2" fmla="*/ 352906 w 704850"/>
                  <a:gd name="connsiteY2" fmla="*/ 7148 h 704850"/>
                  <a:gd name="connsiteX3" fmla="*/ 700568 w 704850"/>
                  <a:gd name="connsiteY3" fmla="*/ 352906 h 704850"/>
                  <a:gd name="connsiteX4" fmla="*/ 354811 w 704850"/>
                  <a:gd name="connsiteY4" fmla="*/ 700568 h 704850"/>
                  <a:gd name="connsiteX5" fmla="*/ 352906 w 704850"/>
                  <a:gd name="connsiteY5" fmla="*/ 71918 h 704850"/>
                  <a:gd name="connsiteX6" fmla="*/ 71918 w 704850"/>
                  <a:gd name="connsiteY6" fmla="*/ 354811 h 704850"/>
                  <a:gd name="connsiteX7" fmla="*/ 354811 w 704850"/>
                  <a:gd name="connsiteY7" fmla="*/ 635798 h 704850"/>
                  <a:gd name="connsiteX8" fmla="*/ 635798 w 704850"/>
                  <a:gd name="connsiteY8" fmla="*/ 352906 h 704850"/>
                  <a:gd name="connsiteX9" fmla="*/ 352906 w 704850"/>
                  <a:gd name="connsiteY9" fmla="*/ 719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4850" h="704850">
                    <a:moveTo>
                      <a:pt x="354811" y="700568"/>
                    </a:moveTo>
                    <a:cubicBezTo>
                      <a:pt x="163358" y="701521"/>
                      <a:pt x="7148" y="546263"/>
                      <a:pt x="7148" y="354811"/>
                    </a:cubicBezTo>
                    <a:cubicBezTo>
                      <a:pt x="6196" y="163358"/>
                      <a:pt x="161453" y="7148"/>
                      <a:pt x="352906" y="7148"/>
                    </a:cubicBezTo>
                    <a:cubicBezTo>
                      <a:pt x="544358" y="6196"/>
                      <a:pt x="699616" y="161453"/>
                      <a:pt x="700568" y="352906"/>
                    </a:cubicBezTo>
                    <a:cubicBezTo>
                      <a:pt x="701521" y="543406"/>
                      <a:pt x="546263" y="699616"/>
                      <a:pt x="354811" y="700568"/>
                    </a:cubicBezTo>
                    <a:close/>
                    <a:moveTo>
                      <a:pt x="352906" y="71918"/>
                    </a:moveTo>
                    <a:cubicBezTo>
                      <a:pt x="197648" y="72871"/>
                      <a:pt x="70966" y="199553"/>
                      <a:pt x="71918" y="354811"/>
                    </a:cubicBezTo>
                    <a:cubicBezTo>
                      <a:pt x="72871" y="510068"/>
                      <a:pt x="199553" y="636751"/>
                      <a:pt x="354811" y="635798"/>
                    </a:cubicBezTo>
                    <a:cubicBezTo>
                      <a:pt x="510068" y="634846"/>
                      <a:pt x="636751" y="508163"/>
                      <a:pt x="635798" y="352906"/>
                    </a:cubicBezTo>
                    <a:cubicBezTo>
                      <a:pt x="635798" y="196696"/>
                      <a:pt x="508163" y="70966"/>
                      <a:pt x="352906" y="7191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9">
                <a:extLst>
                  <a:ext uri="{FF2B5EF4-FFF2-40B4-BE49-F238E27FC236}">
                    <a16:creationId xmlns:a16="http://schemas.microsoft.com/office/drawing/2014/main" id="{6B5FA171-2A7E-4229-8F8C-45292F7B57E7}"/>
                  </a:ext>
                </a:extLst>
              </p:cNvPr>
              <p:cNvSpPr/>
              <p:nvPr/>
            </p:nvSpPr>
            <p:spPr>
              <a:xfrm>
                <a:off x="3593133" y="1512552"/>
                <a:ext cx="254198" cy="254198"/>
              </a:xfrm>
              <a:custGeom>
                <a:avLst/>
                <a:gdLst>
                  <a:gd name="connsiteX0" fmla="*/ 607224 w 609600"/>
                  <a:gd name="connsiteY0" fmla="*/ 306234 h 609600"/>
                  <a:gd name="connsiteX1" fmla="*/ 308139 w 609600"/>
                  <a:gd name="connsiteY1" fmla="*/ 607224 h 609600"/>
                  <a:gd name="connsiteX2" fmla="*/ 7149 w 609600"/>
                  <a:gd name="connsiteY2" fmla="*/ 308139 h 609600"/>
                  <a:gd name="connsiteX3" fmla="*/ 306234 w 609600"/>
                  <a:gd name="connsiteY3" fmla="*/ 7149 h 609600"/>
                  <a:gd name="connsiteX4" fmla="*/ 607224 w 609600"/>
                  <a:gd name="connsiteY4" fmla="*/ 30623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7224" y="306234"/>
                    </a:moveTo>
                    <a:cubicBezTo>
                      <a:pt x="608176" y="471969"/>
                      <a:pt x="473874" y="607224"/>
                      <a:pt x="308139" y="607224"/>
                    </a:cubicBezTo>
                    <a:cubicBezTo>
                      <a:pt x="142404" y="608176"/>
                      <a:pt x="7149" y="473874"/>
                      <a:pt x="7149" y="308139"/>
                    </a:cubicBezTo>
                    <a:cubicBezTo>
                      <a:pt x="6196" y="142404"/>
                      <a:pt x="140499" y="7149"/>
                      <a:pt x="306234" y="7149"/>
                    </a:cubicBezTo>
                    <a:cubicBezTo>
                      <a:pt x="471969" y="6196"/>
                      <a:pt x="606271" y="140499"/>
                      <a:pt x="607224" y="30623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30">
                <a:extLst>
                  <a:ext uri="{FF2B5EF4-FFF2-40B4-BE49-F238E27FC236}">
                    <a16:creationId xmlns:a16="http://schemas.microsoft.com/office/drawing/2014/main" id="{C48584A1-8B77-4995-A12E-6BAF1F08A372}"/>
                  </a:ext>
                </a:extLst>
              </p:cNvPr>
              <p:cNvSpPr/>
              <p:nvPr/>
            </p:nvSpPr>
            <p:spPr>
              <a:xfrm>
                <a:off x="3495031" y="1035934"/>
                <a:ext cx="47662" cy="47662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31">
                <a:extLst>
                  <a:ext uri="{FF2B5EF4-FFF2-40B4-BE49-F238E27FC236}">
                    <a16:creationId xmlns:a16="http://schemas.microsoft.com/office/drawing/2014/main" id="{2264A4F8-4942-42D7-8372-11508105D5AC}"/>
                  </a:ext>
                </a:extLst>
              </p:cNvPr>
              <p:cNvSpPr/>
              <p:nvPr/>
            </p:nvSpPr>
            <p:spPr>
              <a:xfrm>
                <a:off x="3902939" y="1038714"/>
                <a:ext cx="47662" cy="47662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0966" y="30004"/>
                      <a:pt x="111919" y="595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33">
                <a:extLst>
                  <a:ext uri="{FF2B5EF4-FFF2-40B4-BE49-F238E27FC236}">
                    <a16:creationId xmlns:a16="http://schemas.microsoft.com/office/drawing/2014/main" id="{C44C52FF-4CC2-48CF-981D-63D68F05024F}"/>
                  </a:ext>
                </a:extLst>
              </p:cNvPr>
              <p:cNvSpPr/>
              <p:nvPr/>
            </p:nvSpPr>
            <p:spPr>
              <a:xfrm>
                <a:off x="3492250" y="1766752"/>
                <a:ext cx="47662" cy="47662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956"/>
                      <a:pt x="111919" y="595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34">
                <a:extLst>
                  <a:ext uri="{FF2B5EF4-FFF2-40B4-BE49-F238E27FC236}">
                    <a16:creationId xmlns:a16="http://schemas.microsoft.com/office/drawing/2014/main" id="{540D9B63-A93D-4954-B305-7F2B8D1299FA}"/>
                  </a:ext>
                </a:extLst>
              </p:cNvPr>
              <p:cNvSpPr/>
              <p:nvPr/>
            </p:nvSpPr>
            <p:spPr>
              <a:xfrm>
                <a:off x="3900159" y="1769532"/>
                <a:ext cx="47662" cy="47662"/>
              </a:xfrm>
              <a:custGeom>
                <a:avLst/>
                <a:gdLst>
                  <a:gd name="connsiteX0" fmla="*/ 111919 w 114300"/>
                  <a:gd name="connsiteY0" fmla="*/ 59531 h 114300"/>
                  <a:gd name="connsiteX1" fmla="*/ 59531 w 114300"/>
                  <a:gd name="connsiteY1" fmla="*/ 111919 h 114300"/>
                  <a:gd name="connsiteX2" fmla="*/ 7144 w 114300"/>
                  <a:gd name="connsiteY2" fmla="*/ 59531 h 114300"/>
                  <a:gd name="connsiteX3" fmla="*/ 59531 w 114300"/>
                  <a:gd name="connsiteY3" fmla="*/ 7144 h 114300"/>
                  <a:gd name="connsiteX4" fmla="*/ 111919 w 114300"/>
                  <a:gd name="connsiteY4" fmla="*/ 5953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1919" y="59531"/>
                    </a:moveTo>
                    <a:cubicBezTo>
                      <a:pt x="111919" y="88106"/>
                      <a:pt x="89059" y="111919"/>
                      <a:pt x="59531" y="111919"/>
                    </a:cubicBezTo>
                    <a:cubicBezTo>
                      <a:pt x="30956" y="111919"/>
                      <a:pt x="7144" y="89059"/>
                      <a:pt x="7144" y="59531"/>
                    </a:cubicBezTo>
                    <a:cubicBezTo>
                      <a:pt x="7144" y="30956"/>
                      <a:pt x="30004" y="7144"/>
                      <a:pt x="59531" y="7144"/>
                    </a:cubicBezTo>
                    <a:cubicBezTo>
                      <a:pt x="88106" y="7144"/>
                      <a:pt x="111919" y="30004"/>
                      <a:pt x="111919" y="595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4CD046CF-D49E-4B69-B401-4327944DA8DF}"/>
                  </a:ext>
                </a:extLst>
              </p:cNvPr>
              <p:cNvSpPr/>
              <p:nvPr/>
            </p:nvSpPr>
            <p:spPr>
              <a:xfrm>
                <a:off x="3591147" y="1127284"/>
                <a:ext cx="254198" cy="2541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C938047A-C9B9-4AFA-9988-776F3A2F40CE}"/>
                  </a:ext>
                </a:extLst>
              </p:cNvPr>
              <p:cNvSpPr/>
              <p:nvPr/>
            </p:nvSpPr>
            <p:spPr>
              <a:xfrm>
                <a:off x="3627339" y="1163476"/>
                <a:ext cx="181815" cy="181815"/>
              </a:xfrm>
              <a:prstGeom prst="ellipse">
                <a:avLst/>
              </a:prstGeom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reeform: Shape 40">
                <a:extLst>
                  <a:ext uri="{FF2B5EF4-FFF2-40B4-BE49-F238E27FC236}">
                    <a16:creationId xmlns:a16="http://schemas.microsoft.com/office/drawing/2014/main" id="{77FC7706-A8A8-477B-9BB5-39747FBE984D}"/>
                  </a:ext>
                </a:extLst>
              </p:cNvPr>
              <p:cNvSpPr/>
              <p:nvPr/>
            </p:nvSpPr>
            <p:spPr>
              <a:xfrm>
                <a:off x="3684486" y="1220623"/>
                <a:ext cx="67521" cy="67521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4367EFEB-4EF1-4836-857A-0268635552BE}"/>
                  </a:ext>
                </a:extLst>
              </p:cNvPr>
              <p:cNvSpPr/>
              <p:nvPr/>
            </p:nvSpPr>
            <p:spPr>
              <a:xfrm>
                <a:off x="3647799" y="1567218"/>
                <a:ext cx="144867" cy="1448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CD7F334C-395D-4F9B-B0CC-AFB588858E4A}"/>
                  </a:ext>
                </a:extLst>
              </p:cNvPr>
              <p:cNvSpPr/>
              <p:nvPr/>
            </p:nvSpPr>
            <p:spPr>
              <a:xfrm>
                <a:off x="3674512" y="1593931"/>
                <a:ext cx="91440" cy="91440"/>
              </a:xfrm>
              <a:prstGeom prst="ellipse">
                <a:avLst/>
              </a:prstGeom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reeform: Shape 47">
                <a:extLst>
                  <a:ext uri="{FF2B5EF4-FFF2-40B4-BE49-F238E27FC236}">
                    <a16:creationId xmlns:a16="http://schemas.microsoft.com/office/drawing/2014/main" id="{FD0902B2-27D4-4853-9810-948456F01A30}"/>
                  </a:ext>
                </a:extLst>
              </p:cNvPr>
              <p:cNvSpPr/>
              <p:nvPr/>
            </p:nvSpPr>
            <p:spPr>
              <a:xfrm>
                <a:off x="3700992" y="1620411"/>
                <a:ext cx="38480" cy="38480"/>
              </a:xfrm>
              <a:custGeom>
                <a:avLst/>
                <a:gdLst>
                  <a:gd name="connsiteX0" fmla="*/ 163354 w 161925"/>
                  <a:gd name="connsiteY0" fmla="*/ 85249 h 161925"/>
                  <a:gd name="connsiteX1" fmla="*/ 85249 w 161925"/>
                  <a:gd name="connsiteY1" fmla="*/ 163354 h 161925"/>
                  <a:gd name="connsiteX2" fmla="*/ 7144 w 161925"/>
                  <a:gd name="connsiteY2" fmla="*/ 85249 h 161925"/>
                  <a:gd name="connsiteX3" fmla="*/ 85249 w 161925"/>
                  <a:gd name="connsiteY3" fmla="*/ 7144 h 161925"/>
                  <a:gd name="connsiteX4" fmla="*/ 163354 w 161925"/>
                  <a:gd name="connsiteY4" fmla="*/ 8524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63354" y="85249"/>
                    </a:moveTo>
                    <a:cubicBezTo>
                      <a:pt x="163354" y="128111"/>
                      <a:pt x="129064" y="163354"/>
                      <a:pt x="85249" y="163354"/>
                    </a:cubicBezTo>
                    <a:cubicBezTo>
                      <a:pt x="42386" y="163354"/>
                      <a:pt x="7144" y="129064"/>
                      <a:pt x="7144" y="85249"/>
                    </a:cubicBezTo>
                    <a:cubicBezTo>
                      <a:pt x="7144" y="42386"/>
                      <a:pt x="41434" y="7144"/>
                      <a:pt x="85249" y="7144"/>
                    </a:cubicBezTo>
                    <a:cubicBezTo>
                      <a:pt x="128111" y="8096"/>
                      <a:pt x="162401" y="42386"/>
                      <a:pt x="163354" y="852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48">
              <a:extLst>
                <a:ext uri="{FF2B5EF4-FFF2-40B4-BE49-F238E27FC236}">
                  <a16:creationId xmlns:a16="http://schemas.microsoft.com/office/drawing/2014/main" id="{A6C9D36D-7B0D-49A4-A9E3-17FC1C1B719F}"/>
                </a:ext>
              </a:extLst>
            </p:cNvPr>
            <p:cNvSpPr/>
            <p:nvPr/>
          </p:nvSpPr>
          <p:spPr>
            <a:xfrm rot="20504529">
              <a:off x="3753875" y="5334091"/>
              <a:ext cx="286367" cy="267543"/>
            </a:xfrm>
            <a:custGeom>
              <a:avLst/>
              <a:gdLst>
                <a:gd name="connsiteX0" fmla="*/ 718203 w 785745"/>
                <a:gd name="connsiteY0" fmla="*/ 378654 h 734097"/>
                <a:gd name="connsiteX1" fmla="*/ 785745 w 785745"/>
                <a:gd name="connsiteY1" fmla="*/ 446195 h 734097"/>
                <a:gd name="connsiteX2" fmla="*/ 718203 w 785745"/>
                <a:gd name="connsiteY2" fmla="*/ 513737 h 734097"/>
                <a:gd name="connsiteX3" fmla="*/ 650662 w 785745"/>
                <a:gd name="connsiteY3" fmla="*/ 446195 h 734097"/>
                <a:gd name="connsiteX4" fmla="*/ 718203 w 785745"/>
                <a:gd name="connsiteY4" fmla="*/ 378654 h 734097"/>
                <a:gd name="connsiteX5" fmla="*/ 718203 w 785745"/>
                <a:gd name="connsiteY5" fmla="*/ 158906 h 734097"/>
                <a:gd name="connsiteX6" fmla="*/ 785745 w 785745"/>
                <a:gd name="connsiteY6" fmla="*/ 226448 h 734097"/>
                <a:gd name="connsiteX7" fmla="*/ 718203 w 785745"/>
                <a:gd name="connsiteY7" fmla="*/ 293989 h 734097"/>
                <a:gd name="connsiteX8" fmla="*/ 650662 w 785745"/>
                <a:gd name="connsiteY8" fmla="*/ 226448 h 734097"/>
                <a:gd name="connsiteX9" fmla="*/ 718203 w 785745"/>
                <a:gd name="connsiteY9" fmla="*/ 158906 h 734097"/>
                <a:gd name="connsiteX10" fmla="*/ 303461 w 785745"/>
                <a:gd name="connsiteY10" fmla="*/ 1486 h 734097"/>
                <a:gd name="connsiteX11" fmla="*/ 366721 w 785745"/>
                <a:gd name="connsiteY11" fmla="*/ 2913 h 734097"/>
                <a:gd name="connsiteX12" fmla="*/ 383369 w 785745"/>
                <a:gd name="connsiteY12" fmla="*/ 6243 h 734097"/>
                <a:gd name="connsiteX13" fmla="*/ 391930 w 785745"/>
                <a:gd name="connsiteY13" fmla="*/ 8145 h 734097"/>
                <a:gd name="connsiteX14" fmla="*/ 399065 w 785745"/>
                <a:gd name="connsiteY14" fmla="*/ 10048 h 734097"/>
                <a:gd name="connsiteX15" fmla="*/ 402394 w 785745"/>
                <a:gd name="connsiteY15" fmla="*/ 10999 h 734097"/>
                <a:gd name="connsiteX16" fmla="*/ 407151 w 785745"/>
                <a:gd name="connsiteY16" fmla="*/ 12426 h 734097"/>
                <a:gd name="connsiteX17" fmla="*/ 415237 w 785745"/>
                <a:gd name="connsiteY17" fmla="*/ 15280 h 734097"/>
                <a:gd name="connsiteX18" fmla="*/ 430933 w 785745"/>
                <a:gd name="connsiteY18" fmla="*/ 21463 h 734097"/>
                <a:gd name="connsiteX19" fmla="*/ 546039 w 785745"/>
                <a:gd name="connsiteY19" fmla="*/ 107079 h 734097"/>
                <a:gd name="connsiteX20" fmla="*/ 610726 w 785745"/>
                <a:gd name="connsiteY20" fmla="*/ 243113 h 734097"/>
                <a:gd name="connsiteX21" fmla="*/ 615007 w 785745"/>
                <a:gd name="connsiteY21" fmla="*/ 395795 h 734097"/>
                <a:gd name="connsiteX22" fmla="*/ 596457 w 785745"/>
                <a:gd name="connsiteY22" fmla="*/ 469995 h 734097"/>
                <a:gd name="connsiteX23" fmla="*/ 565540 w 785745"/>
                <a:gd name="connsiteY23" fmla="*/ 539439 h 734097"/>
                <a:gd name="connsiteX24" fmla="*/ 466606 w 785745"/>
                <a:gd name="connsiteY24" fmla="*/ 647886 h 734097"/>
                <a:gd name="connsiteX25" fmla="*/ 438068 w 785745"/>
                <a:gd name="connsiteY25" fmla="*/ 667863 h 734097"/>
                <a:gd name="connsiteX26" fmla="*/ 408578 w 785745"/>
                <a:gd name="connsiteY26" fmla="*/ 684510 h 734097"/>
                <a:gd name="connsiteX27" fmla="*/ 348647 w 785745"/>
                <a:gd name="connsiteY27" fmla="*/ 710671 h 734097"/>
                <a:gd name="connsiteX28" fmla="*/ 232114 w 785745"/>
                <a:gd name="connsiteY28" fmla="*/ 733502 h 734097"/>
                <a:gd name="connsiteX29" fmla="*/ 133180 w 785745"/>
                <a:gd name="connsiteY29" fmla="*/ 727794 h 734097"/>
                <a:gd name="connsiteX30" fmla="*/ 59931 w 785745"/>
                <a:gd name="connsiteY30" fmla="*/ 709720 h 734097"/>
                <a:gd name="connsiteX31" fmla="*/ 15221 w 785745"/>
                <a:gd name="connsiteY31" fmla="*/ 691645 h 734097"/>
                <a:gd name="connsiteX32" fmla="*/ 0 w 785745"/>
                <a:gd name="connsiteY32" fmla="*/ 684035 h 734097"/>
                <a:gd name="connsiteX33" fmla="*/ 16172 w 785745"/>
                <a:gd name="connsiteY33" fmla="*/ 688791 h 734097"/>
                <a:gd name="connsiteX34" fmla="*/ 62309 w 785745"/>
                <a:gd name="connsiteY34" fmla="*/ 699731 h 734097"/>
                <a:gd name="connsiteX35" fmla="*/ 135083 w 785745"/>
                <a:gd name="connsiteY35" fmla="*/ 707341 h 734097"/>
                <a:gd name="connsiteX36" fmla="*/ 228785 w 785745"/>
                <a:gd name="connsiteY36" fmla="*/ 701634 h 734097"/>
                <a:gd name="connsiteX37" fmla="*/ 332475 w 785745"/>
                <a:gd name="connsiteY37" fmla="*/ 670241 h 734097"/>
                <a:gd name="connsiteX38" fmla="*/ 433311 w 785745"/>
                <a:gd name="connsiteY38" fmla="*/ 606029 h 734097"/>
                <a:gd name="connsiteX39" fmla="*/ 476595 w 785745"/>
                <a:gd name="connsiteY39" fmla="*/ 561319 h 734097"/>
                <a:gd name="connsiteX40" fmla="*/ 510365 w 785745"/>
                <a:gd name="connsiteY40" fmla="*/ 509474 h 734097"/>
                <a:gd name="connsiteX41" fmla="*/ 533672 w 785745"/>
                <a:gd name="connsiteY41" fmla="*/ 450018 h 734097"/>
                <a:gd name="connsiteX42" fmla="*/ 546039 w 785745"/>
                <a:gd name="connsiteY42" fmla="*/ 386758 h 734097"/>
                <a:gd name="connsiteX43" fmla="*/ 538428 w 785745"/>
                <a:gd name="connsiteY43" fmla="*/ 260712 h 734097"/>
                <a:gd name="connsiteX44" fmla="*/ 517976 w 785745"/>
                <a:gd name="connsiteY44" fmla="*/ 203635 h 734097"/>
                <a:gd name="connsiteX45" fmla="*/ 487059 w 785745"/>
                <a:gd name="connsiteY45" fmla="*/ 154644 h 734097"/>
                <a:gd name="connsiteX46" fmla="*/ 402394 w 785745"/>
                <a:gd name="connsiteY46" fmla="*/ 86627 h 734097"/>
                <a:gd name="connsiteX47" fmla="*/ 308217 w 785745"/>
                <a:gd name="connsiteY47" fmla="*/ 64271 h 734097"/>
                <a:gd name="connsiteX48" fmla="*/ 227358 w 785745"/>
                <a:gd name="connsiteY48" fmla="*/ 83773 h 734097"/>
                <a:gd name="connsiteX49" fmla="*/ 219272 w 785745"/>
                <a:gd name="connsiteY49" fmla="*/ 87578 h 734097"/>
                <a:gd name="connsiteX50" fmla="*/ 313925 w 785745"/>
                <a:gd name="connsiteY50" fmla="*/ 195549 h 734097"/>
                <a:gd name="connsiteX51" fmla="*/ 205478 w 785745"/>
                <a:gd name="connsiteY51" fmla="*/ 294483 h 734097"/>
                <a:gd name="connsiteX52" fmla="*/ 102263 w 785745"/>
                <a:gd name="connsiteY52" fmla="*/ 191268 h 734097"/>
                <a:gd name="connsiteX53" fmla="*/ 107020 w 785745"/>
                <a:gd name="connsiteY53" fmla="*/ 149412 h 734097"/>
                <a:gd name="connsiteX54" fmla="*/ 107495 w 785745"/>
                <a:gd name="connsiteY54" fmla="*/ 147033 h 734097"/>
                <a:gd name="connsiteX55" fmla="*/ 111776 w 785745"/>
                <a:gd name="connsiteY55" fmla="*/ 134191 h 734097"/>
                <a:gd name="connsiteX56" fmla="*/ 136510 w 785745"/>
                <a:gd name="connsiteY56" fmla="*/ 89480 h 734097"/>
                <a:gd name="connsiteX57" fmla="*/ 201197 w 785745"/>
                <a:gd name="connsiteY57" fmla="*/ 35733 h 734097"/>
                <a:gd name="connsiteX58" fmla="*/ 303461 w 785745"/>
                <a:gd name="connsiteY58" fmla="*/ 1486 h 73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85745" h="734097">
                  <a:moveTo>
                    <a:pt x="718203" y="378654"/>
                  </a:moveTo>
                  <a:cubicBezTo>
                    <a:pt x="755779" y="378654"/>
                    <a:pt x="785745" y="409095"/>
                    <a:pt x="785745" y="446195"/>
                  </a:cubicBezTo>
                  <a:cubicBezTo>
                    <a:pt x="785745" y="483771"/>
                    <a:pt x="755779" y="513737"/>
                    <a:pt x="718203" y="513737"/>
                  </a:cubicBezTo>
                  <a:cubicBezTo>
                    <a:pt x="680627" y="513737"/>
                    <a:pt x="650662" y="483296"/>
                    <a:pt x="650662" y="446195"/>
                  </a:cubicBezTo>
                  <a:cubicBezTo>
                    <a:pt x="650662" y="408619"/>
                    <a:pt x="681103" y="378654"/>
                    <a:pt x="718203" y="378654"/>
                  </a:cubicBezTo>
                  <a:close/>
                  <a:moveTo>
                    <a:pt x="718203" y="158906"/>
                  </a:moveTo>
                  <a:cubicBezTo>
                    <a:pt x="755779" y="158906"/>
                    <a:pt x="785745" y="189348"/>
                    <a:pt x="785745" y="226448"/>
                  </a:cubicBezTo>
                  <a:cubicBezTo>
                    <a:pt x="785745" y="264024"/>
                    <a:pt x="755303" y="293989"/>
                    <a:pt x="718203" y="293989"/>
                  </a:cubicBezTo>
                  <a:cubicBezTo>
                    <a:pt x="681103" y="293989"/>
                    <a:pt x="651137" y="263548"/>
                    <a:pt x="650662" y="226448"/>
                  </a:cubicBezTo>
                  <a:cubicBezTo>
                    <a:pt x="650662" y="188872"/>
                    <a:pt x="680627" y="158906"/>
                    <a:pt x="718203" y="158906"/>
                  </a:cubicBezTo>
                  <a:close/>
                  <a:moveTo>
                    <a:pt x="303461" y="1486"/>
                  </a:moveTo>
                  <a:cubicBezTo>
                    <a:pt x="323913" y="-892"/>
                    <a:pt x="345317" y="-416"/>
                    <a:pt x="366721" y="2913"/>
                  </a:cubicBezTo>
                  <a:cubicBezTo>
                    <a:pt x="372429" y="3865"/>
                    <a:pt x="377661" y="4816"/>
                    <a:pt x="383369" y="6243"/>
                  </a:cubicBezTo>
                  <a:lnTo>
                    <a:pt x="391930" y="8145"/>
                  </a:lnTo>
                  <a:lnTo>
                    <a:pt x="399065" y="10048"/>
                  </a:lnTo>
                  <a:lnTo>
                    <a:pt x="402394" y="10999"/>
                  </a:lnTo>
                  <a:lnTo>
                    <a:pt x="407151" y="12426"/>
                  </a:lnTo>
                  <a:lnTo>
                    <a:pt x="415237" y="15280"/>
                  </a:lnTo>
                  <a:cubicBezTo>
                    <a:pt x="420469" y="17183"/>
                    <a:pt x="425701" y="19085"/>
                    <a:pt x="430933" y="21463"/>
                  </a:cubicBezTo>
                  <a:cubicBezTo>
                    <a:pt x="473265" y="39062"/>
                    <a:pt x="514171" y="68076"/>
                    <a:pt x="546039" y="107079"/>
                  </a:cubicBezTo>
                  <a:cubicBezTo>
                    <a:pt x="578383" y="145606"/>
                    <a:pt x="600738" y="193646"/>
                    <a:pt x="610726" y="243113"/>
                  </a:cubicBezTo>
                  <a:cubicBezTo>
                    <a:pt x="621666" y="293056"/>
                    <a:pt x="623093" y="345377"/>
                    <a:pt x="615007" y="395795"/>
                  </a:cubicBezTo>
                  <a:cubicBezTo>
                    <a:pt x="610726" y="421004"/>
                    <a:pt x="604543" y="445737"/>
                    <a:pt x="596457" y="469995"/>
                  </a:cubicBezTo>
                  <a:cubicBezTo>
                    <a:pt x="588371" y="493777"/>
                    <a:pt x="578383" y="518035"/>
                    <a:pt x="565540" y="539439"/>
                  </a:cubicBezTo>
                  <a:cubicBezTo>
                    <a:pt x="540331" y="583198"/>
                    <a:pt x="504182" y="619823"/>
                    <a:pt x="466606" y="647886"/>
                  </a:cubicBezTo>
                  <a:cubicBezTo>
                    <a:pt x="457569" y="655021"/>
                    <a:pt x="447581" y="661680"/>
                    <a:pt x="438068" y="667863"/>
                  </a:cubicBezTo>
                  <a:cubicBezTo>
                    <a:pt x="428555" y="673571"/>
                    <a:pt x="418566" y="679278"/>
                    <a:pt x="408578" y="684510"/>
                  </a:cubicBezTo>
                  <a:cubicBezTo>
                    <a:pt x="388601" y="694975"/>
                    <a:pt x="368624" y="703536"/>
                    <a:pt x="348647" y="710671"/>
                  </a:cubicBezTo>
                  <a:cubicBezTo>
                    <a:pt x="308693" y="724940"/>
                    <a:pt x="268263" y="731599"/>
                    <a:pt x="232114" y="733502"/>
                  </a:cubicBezTo>
                  <a:cubicBezTo>
                    <a:pt x="195489" y="735404"/>
                    <a:pt x="162194" y="732550"/>
                    <a:pt x="133180" y="727794"/>
                  </a:cubicBezTo>
                  <a:cubicBezTo>
                    <a:pt x="104166" y="723038"/>
                    <a:pt x="79908" y="716379"/>
                    <a:pt x="59931" y="709720"/>
                  </a:cubicBezTo>
                  <a:cubicBezTo>
                    <a:pt x="40430" y="703061"/>
                    <a:pt x="25209" y="696402"/>
                    <a:pt x="15221" y="691645"/>
                  </a:cubicBezTo>
                  <a:cubicBezTo>
                    <a:pt x="5232" y="686413"/>
                    <a:pt x="0" y="684035"/>
                    <a:pt x="0" y="684035"/>
                  </a:cubicBezTo>
                  <a:cubicBezTo>
                    <a:pt x="0" y="684035"/>
                    <a:pt x="5708" y="685462"/>
                    <a:pt x="16172" y="688791"/>
                  </a:cubicBezTo>
                  <a:cubicBezTo>
                    <a:pt x="26636" y="692121"/>
                    <a:pt x="42332" y="695926"/>
                    <a:pt x="62309" y="699731"/>
                  </a:cubicBezTo>
                  <a:cubicBezTo>
                    <a:pt x="82286" y="703536"/>
                    <a:pt x="107020" y="706390"/>
                    <a:pt x="135083" y="707341"/>
                  </a:cubicBezTo>
                  <a:cubicBezTo>
                    <a:pt x="163146" y="708293"/>
                    <a:pt x="195014" y="706866"/>
                    <a:pt x="228785" y="701634"/>
                  </a:cubicBezTo>
                  <a:cubicBezTo>
                    <a:pt x="262555" y="695926"/>
                    <a:pt x="297277" y="686413"/>
                    <a:pt x="332475" y="670241"/>
                  </a:cubicBezTo>
                  <a:cubicBezTo>
                    <a:pt x="367672" y="654545"/>
                    <a:pt x="402394" y="632665"/>
                    <a:pt x="433311" y="606029"/>
                  </a:cubicBezTo>
                  <a:cubicBezTo>
                    <a:pt x="448532" y="592236"/>
                    <a:pt x="463277" y="577491"/>
                    <a:pt x="476595" y="561319"/>
                  </a:cubicBezTo>
                  <a:cubicBezTo>
                    <a:pt x="489437" y="545147"/>
                    <a:pt x="500853" y="528024"/>
                    <a:pt x="510365" y="509474"/>
                  </a:cubicBezTo>
                  <a:cubicBezTo>
                    <a:pt x="520354" y="490448"/>
                    <a:pt x="527489" y="471422"/>
                    <a:pt x="533672" y="450018"/>
                  </a:cubicBezTo>
                  <a:cubicBezTo>
                    <a:pt x="539855" y="429090"/>
                    <a:pt x="543661" y="408162"/>
                    <a:pt x="546039" y="386758"/>
                  </a:cubicBezTo>
                  <a:cubicBezTo>
                    <a:pt x="550795" y="343950"/>
                    <a:pt x="548893" y="300666"/>
                    <a:pt x="538428" y="260712"/>
                  </a:cubicBezTo>
                  <a:cubicBezTo>
                    <a:pt x="533672" y="240735"/>
                    <a:pt x="526537" y="221709"/>
                    <a:pt x="517976" y="203635"/>
                  </a:cubicBezTo>
                  <a:cubicBezTo>
                    <a:pt x="509414" y="186036"/>
                    <a:pt x="498950" y="169389"/>
                    <a:pt x="487059" y="154644"/>
                  </a:cubicBezTo>
                  <a:cubicBezTo>
                    <a:pt x="463752" y="124678"/>
                    <a:pt x="434263" y="101847"/>
                    <a:pt x="402394" y="86627"/>
                  </a:cubicBezTo>
                  <a:cubicBezTo>
                    <a:pt x="370526" y="70930"/>
                    <a:pt x="338183" y="63796"/>
                    <a:pt x="308217" y="64271"/>
                  </a:cubicBezTo>
                  <a:cubicBezTo>
                    <a:pt x="278251" y="64747"/>
                    <a:pt x="250664" y="72833"/>
                    <a:pt x="227358" y="83773"/>
                  </a:cubicBezTo>
                  <a:cubicBezTo>
                    <a:pt x="224504" y="84724"/>
                    <a:pt x="222126" y="86151"/>
                    <a:pt x="219272" y="87578"/>
                  </a:cubicBezTo>
                  <a:cubicBezTo>
                    <a:pt x="273495" y="93761"/>
                    <a:pt x="315352" y="139899"/>
                    <a:pt x="313925" y="195549"/>
                  </a:cubicBezTo>
                  <a:cubicBezTo>
                    <a:pt x="312498" y="254053"/>
                    <a:pt x="260177" y="294483"/>
                    <a:pt x="205478" y="294483"/>
                  </a:cubicBezTo>
                  <a:cubicBezTo>
                    <a:pt x="155060" y="294483"/>
                    <a:pt x="100361" y="249297"/>
                    <a:pt x="102263" y="191268"/>
                  </a:cubicBezTo>
                  <a:cubicBezTo>
                    <a:pt x="102263" y="176523"/>
                    <a:pt x="101312" y="162254"/>
                    <a:pt x="107020" y="149412"/>
                  </a:cubicBezTo>
                  <a:cubicBezTo>
                    <a:pt x="107020" y="148936"/>
                    <a:pt x="107020" y="147985"/>
                    <a:pt x="107495" y="147033"/>
                  </a:cubicBezTo>
                  <a:cubicBezTo>
                    <a:pt x="108447" y="144179"/>
                    <a:pt x="109874" y="139899"/>
                    <a:pt x="111776" y="134191"/>
                  </a:cubicBezTo>
                  <a:cubicBezTo>
                    <a:pt x="116057" y="123251"/>
                    <a:pt x="123192" y="107079"/>
                    <a:pt x="136510" y="89480"/>
                  </a:cubicBezTo>
                  <a:cubicBezTo>
                    <a:pt x="149352" y="71406"/>
                    <a:pt x="173610" y="51905"/>
                    <a:pt x="201197" y="35733"/>
                  </a:cubicBezTo>
                  <a:cubicBezTo>
                    <a:pt x="228785" y="19561"/>
                    <a:pt x="263031" y="5767"/>
                    <a:pt x="303461" y="14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Graphic 78">
              <a:extLst>
                <a:ext uri="{FF2B5EF4-FFF2-40B4-BE49-F238E27FC236}">
                  <a16:creationId xmlns:a16="http://schemas.microsoft.com/office/drawing/2014/main" id="{0FA294E0-7641-4B66-92C2-E6A3B361B629}"/>
                </a:ext>
              </a:extLst>
            </p:cNvPr>
            <p:cNvSpPr/>
            <p:nvPr/>
          </p:nvSpPr>
          <p:spPr>
            <a:xfrm rot="20729476">
              <a:off x="953425" y="5023938"/>
              <a:ext cx="199219" cy="560118"/>
            </a:xfrm>
            <a:custGeom>
              <a:avLst/>
              <a:gdLst>
                <a:gd name="connsiteX0" fmla="*/ 215203 w 555659"/>
                <a:gd name="connsiteY0" fmla="*/ 1560878 h 1562272"/>
                <a:gd name="connsiteX1" fmla="*/ 197906 w 555659"/>
                <a:gd name="connsiteY1" fmla="*/ 1558367 h 1562272"/>
                <a:gd name="connsiteX2" fmla="*/ 168893 w 555659"/>
                <a:gd name="connsiteY2" fmla="*/ 1548882 h 1562272"/>
                <a:gd name="connsiteX3" fmla="*/ 142669 w 555659"/>
                <a:gd name="connsiteY3" fmla="*/ 1533817 h 1562272"/>
                <a:gd name="connsiteX4" fmla="*/ 104449 w 555659"/>
                <a:gd name="connsiteY4" fmla="*/ 1489739 h 1562272"/>
                <a:gd name="connsiteX5" fmla="*/ 88547 w 555659"/>
                <a:gd name="connsiteY5" fmla="*/ 1438407 h 1562272"/>
                <a:gd name="connsiteX6" fmla="*/ 88268 w 555659"/>
                <a:gd name="connsiteY6" fmla="*/ 1412183 h 1562272"/>
                <a:gd name="connsiteX7" fmla="*/ 91895 w 555659"/>
                <a:gd name="connsiteY7" fmla="*/ 1387912 h 1562272"/>
                <a:gd name="connsiteX8" fmla="*/ 139321 w 555659"/>
                <a:gd name="connsiteY8" fmla="*/ 1309520 h 1562272"/>
                <a:gd name="connsiteX9" fmla="*/ 219108 w 555659"/>
                <a:gd name="connsiteY9" fmla="*/ 1283296 h 1562272"/>
                <a:gd name="connsiteX10" fmla="*/ 221619 w 555659"/>
                <a:gd name="connsiteY10" fmla="*/ 1283575 h 1562272"/>
                <a:gd name="connsiteX11" fmla="*/ 282994 w 555659"/>
                <a:gd name="connsiteY11" fmla="*/ 1360294 h 1562272"/>
                <a:gd name="connsiteX12" fmla="*/ 207949 w 555659"/>
                <a:gd name="connsiteY12" fmla="*/ 1422505 h 1562272"/>
                <a:gd name="connsiteX13" fmla="*/ 170845 w 555659"/>
                <a:gd name="connsiteY13" fmla="*/ 1407162 h 1562272"/>
                <a:gd name="connsiteX14" fmla="*/ 163871 w 555659"/>
                <a:gd name="connsiteY14" fmla="*/ 1414973 h 1562272"/>
                <a:gd name="connsiteX15" fmla="*/ 157734 w 555659"/>
                <a:gd name="connsiteY15" fmla="*/ 1425853 h 1562272"/>
                <a:gd name="connsiteX16" fmla="*/ 154107 w 555659"/>
                <a:gd name="connsiteY16" fmla="*/ 1436733 h 1562272"/>
                <a:gd name="connsiteX17" fmla="*/ 153549 w 555659"/>
                <a:gd name="connsiteY17" fmla="*/ 1438407 h 1562272"/>
                <a:gd name="connsiteX18" fmla="*/ 152991 w 555659"/>
                <a:gd name="connsiteY18" fmla="*/ 1442592 h 1562272"/>
                <a:gd name="connsiteX19" fmla="*/ 152712 w 555659"/>
                <a:gd name="connsiteY19" fmla="*/ 1443987 h 1562272"/>
                <a:gd name="connsiteX20" fmla="*/ 152154 w 555659"/>
                <a:gd name="connsiteY20" fmla="*/ 1446497 h 1562272"/>
                <a:gd name="connsiteX21" fmla="*/ 151317 w 555659"/>
                <a:gd name="connsiteY21" fmla="*/ 1454309 h 1562272"/>
                <a:gd name="connsiteX22" fmla="*/ 152433 w 555659"/>
                <a:gd name="connsiteY22" fmla="*/ 1470768 h 1562272"/>
                <a:gd name="connsiteX23" fmla="*/ 169172 w 555659"/>
                <a:gd name="connsiteY23" fmla="*/ 1503130 h 1562272"/>
                <a:gd name="connsiteX24" fmla="*/ 185352 w 555659"/>
                <a:gd name="connsiteY24" fmla="*/ 1516242 h 1562272"/>
                <a:gd name="connsiteX25" fmla="*/ 205997 w 555659"/>
                <a:gd name="connsiteY25" fmla="*/ 1525448 h 1562272"/>
                <a:gd name="connsiteX26" fmla="*/ 227478 w 555659"/>
                <a:gd name="connsiteY26" fmla="*/ 1529633 h 1562272"/>
                <a:gd name="connsiteX27" fmla="*/ 229989 w 555659"/>
                <a:gd name="connsiteY27" fmla="*/ 1529912 h 1562272"/>
                <a:gd name="connsiteX28" fmla="*/ 242543 w 555659"/>
                <a:gd name="connsiteY28" fmla="*/ 1530191 h 1562272"/>
                <a:gd name="connsiteX29" fmla="*/ 247006 w 555659"/>
                <a:gd name="connsiteY29" fmla="*/ 1529912 h 1562272"/>
                <a:gd name="connsiteX30" fmla="*/ 255654 w 555659"/>
                <a:gd name="connsiteY30" fmla="*/ 1528796 h 1562272"/>
                <a:gd name="connsiteX31" fmla="*/ 309776 w 555659"/>
                <a:gd name="connsiteY31" fmla="*/ 1502293 h 1562272"/>
                <a:gd name="connsiteX32" fmla="*/ 341579 w 555659"/>
                <a:gd name="connsiteY32" fmla="*/ 1453193 h 1562272"/>
                <a:gd name="connsiteX33" fmla="*/ 345485 w 555659"/>
                <a:gd name="connsiteY33" fmla="*/ 1440918 h 1562272"/>
                <a:gd name="connsiteX34" fmla="*/ 346043 w 555659"/>
                <a:gd name="connsiteY34" fmla="*/ 1438407 h 1562272"/>
                <a:gd name="connsiteX35" fmla="*/ 347717 w 555659"/>
                <a:gd name="connsiteY35" fmla="*/ 1430317 h 1562272"/>
                <a:gd name="connsiteX36" fmla="*/ 348554 w 555659"/>
                <a:gd name="connsiteY36" fmla="*/ 1425574 h 1562272"/>
                <a:gd name="connsiteX37" fmla="*/ 349112 w 555659"/>
                <a:gd name="connsiteY37" fmla="*/ 1422505 h 1562272"/>
                <a:gd name="connsiteX38" fmla="*/ 351901 w 555659"/>
                <a:gd name="connsiteY38" fmla="*/ 1389028 h 1562272"/>
                <a:gd name="connsiteX39" fmla="*/ 349112 w 555659"/>
                <a:gd name="connsiteY39" fmla="*/ 1317889 h 1562272"/>
                <a:gd name="connsiteX40" fmla="*/ 340463 w 555659"/>
                <a:gd name="connsiteY40" fmla="*/ 1243123 h 1562272"/>
                <a:gd name="connsiteX41" fmla="*/ 334326 w 555659"/>
                <a:gd name="connsiteY41" fmla="*/ 1202671 h 1562272"/>
                <a:gd name="connsiteX42" fmla="*/ 282157 w 555659"/>
                <a:gd name="connsiteY42" fmla="*/ 1207135 h 1562272"/>
                <a:gd name="connsiteX43" fmla="*/ 272393 w 555659"/>
                <a:gd name="connsiteY43" fmla="*/ 1206856 h 1562272"/>
                <a:gd name="connsiteX44" fmla="*/ 178657 w 555659"/>
                <a:gd name="connsiteY44" fmla="*/ 1189838 h 1562272"/>
                <a:gd name="connsiteX45" fmla="*/ 167219 w 555659"/>
                <a:gd name="connsiteY45" fmla="*/ 1185933 h 1562272"/>
                <a:gd name="connsiteX46" fmla="*/ 156060 w 555659"/>
                <a:gd name="connsiteY46" fmla="*/ 1181469 h 1562272"/>
                <a:gd name="connsiteX47" fmla="*/ 150480 w 555659"/>
                <a:gd name="connsiteY47" fmla="*/ 1179237 h 1562272"/>
                <a:gd name="connsiteX48" fmla="*/ 144622 w 555659"/>
                <a:gd name="connsiteY48" fmla="*/ 1176447 h 1562272"/>
                <a:gd name="connsiteX49" fmla="*/ 134021 w 555659"/>
                <a:gd name="connsiteY49" fmla="*/ 1171426 h 1562272"/>
                <a:gd name="connsiteX50" fmla="*/ 127604 w 555659"/>
                <a:gd name="connsiteY50" fmla="*/ 1167799 h 1562272"/>
                <a:gd name="connsiteX51" fmla="*/ 111702 w 555659"/>
                <a:gd name="connsiteY51" fmla="*/ 1158314 h 1562272"/>
                <a:gd name="connsiteX52" fmla="*/ 101380 w 555659"/>
                <a:gd name="connsiteY52" fmla="*/ 1151339 h 1562272"/>
                <a:gd name="connsiteX53" fmla="*/ 91337 w 555659"/>
                <a:gd name="connsiteY53" fmla="*/ 1143528 h 1562272"/>
                <a:gd name="connsiteX54" fmla="*/ 26893 w 555659"/>
                <a:gd name="connsiteY54" fmla="*/ 1061509 h 1562272"/>
                <a:gd name="connsiteX55" fmla="*/ 8760 w 555659"/>
                <a:gd name="connsiteY55" fmla="*/ 1011014 h 1562272"/>
                <a:gd name="connsiteX56" fmla="*/ 4854 w 555659"/>
                <a:gd name="connsiteY56" fmla="*/ 992043 h 1562272"/>
                <a:gd name="connsiteX57" fmla="*/ 3459 w 555659"/>
                <a:gd name="connsiteY57" fmla="*/ 984790 h 1562272"/>
                <a:gd name="connsiteX58" fmla="*/ 2622 w 555659"/>
                <a:gd name="connsiteY58" fmla="*/ 977537 h 1562272"/>
                <a:gd name="connsiteX59" fmla="*/ 670 w 555659"/>
                <a:gd name="connsiteY59" fmla="*/ 957729 h 1562272"/>
                <a:gd name="connsiteX60" fmla="*/ 10713 w 555659"/>
                <a:gd name="connsiteY60" fmla="*/ 850323 h 1562272"/>
                <a:gd name="connsiteX61" fmla="*/ 49212 w 555659"/>
                <a:gd name="connsiteY61" fmla="*/ 748775 h 1562272"/>
                <a:gd name="connsiteX62" fmla="*/ 108913 w 555659"/>
                <a:gd name="connsiteY62" fmla="*/ 657550 h 1562272"/>
                <a:gd name="connsiteX63" fmla="*/ 145180 w 555659"/>
                <a:gd name="connsiteY63" fmla="*/ 616819 h 1562272"/>
                <a:gd name="connsiteX64" fmla="*/ 167498 w 555659"/>
                <a:gd name="connsiteY64" fmla="*/ 593943 h 1562272"/>
                <a:gd name="connsiteX65" fmla="*/ 180889 w 555659"/>
                <a:gd name="connsiteY65" fmla="*/ 580273 h 1562272"/>
                <a:gd name="connsiteX66" fmla="*/ 194280 w 555659"/>
                <a:gd name="connsiteY66" fmla="*/ 566324 h 1562272"/>
                <a:gd name="connsiteX67" fmla="*/ 241706 w 555659"/>
                <a:gd name="connsiteY67" fmla="*/ 517224 h 1562272"/>
                <a:gd name="connsiteX68" fmla="*/ 233336 w 555659"/>
                <a:gd name="connsiteY68" fmla="*/ 343979 h 1562272"/>
                <a:gd name="connsiteX69" fmla="*/ 240590 w 555659"/>
                <a:gd name="connsiteY69" fmla="*/ 138652 h 1562272"/>
                <a:gd name="connsiteX70" fmla="*/ 250633 w 555659"/>
                <a:gd name="connsiteY70" fmla="*/ 85367 h 1562272"/>
                <a:gd name="connsiteX71" fmla="*/ 274904 w 555659"/>
                <a:gd name="connsiteY71" fmla="*/ 26503 h 1562272"/>
                <a:gd name="connsiteX72" fmla="*/ 288853 w 555659"/>
                <a:gd name="connsiteY72" fmla="*/ 11996 h 1562272"/>
                <a:gd name="connsiteX73" fmla="*/ 311450 w 555659"/>
                <a:gd name="connsiteY73" fmla="*/ 1116 h 1562272"/>
                <a:gd name="connsiteX74" fmla="*/ 319261 w 555659"/>
                <a:gd name="connsiteY74" fmla="*/ 0 h 1562272"/>
                <a:gd name="connsiteX75" fmla="*/ 320935 w 555659"/>
                <a:gd name="connsiteY75" fmla="*/ 0 h 1562272"/>
                <a:gd name="connsiteX76" fmla="*/ 322888 w 555659"/>
                <a:gd name="connsiteY76" fmla="*/ 0 h 1562272"/>
                <a:gd name="connsiteX77" fmla="*/ 324004 w 555659"/>
                <a:gd name="connsiteY77" fmla="*/ 0 h 1562272"/>
                <a:gd name="connsiteX78" fmla="*/ 324841 w 555659"/>
                <a:gd name="connsiteY78" fmla="*/ 0 h 1562272"/>
                <a:gd name="connsiteX79" fmla="*/ 336558 w 555659"/>
                <a:gd name="connsiteY79" fmla="*/ 1395 h 1562272"/>
                <a:gd name="connsiteX80" fmla="*/ 356086 w 555659"/>
                <a:gd name="connsiteY80" fmla="*/ 8369 h 1562272"/>
                <a:gd name="connsiteX81" fmla="*/ 383984 w 555659"/>
                <a:gd name="connsiteY81" fmla="*/ 29293 h 1562272"/>
                <a:gd name="connsiteX82" fmla="*/ 406860 w 555659"/>
                <a:gd name="connsiteY82" fmla="*/ 56074 h 1562272"/>
                <a:gd name="connsiteX83" fmla="*/ 449822 w 555659"/>
                <a:gd name="connsiteY83" fmla="*/ 162365 h 1562272"/>
                <a:gd name="connsiteX84" fmla="*/ 462655 w 555659"/>
                <a:gd name="connsiteY84" fmla="*/ 273956 h 1562272"/>
                <a:gd name="connsiteX85" fmla="*/ 462376 w 555659"/>
                <a:gd name="connsiteY85" fmla="*/ 288184 h 1562272"/>
                <a:gd name="connsiteX86" fmla="*/ 461818 w 555659"/>
                <a:gd name="connsiteY86" fmla="*/ 301296 h 1562272"/>
                <a:gd name="connsiteX87" fmla="*/ 459308 w 555659"/>
                <a:gd name="connsiteY87" fmla="*/ 330588 h 1562272"/>
                <a:gd name="connsiteX88" fmla="*/ 446754 w 555659"/>
                <a:gd name="connsiteY88" fmla="*/ 388894 h 1562272"/>
                <a:gd name="connsiteX89" fmla="*/ 394864 w 555659"/>
                <a:gd name="connsiteY89" fmla="*/ 493511 h 1562272"/>
                <a:gd name="connsiteX90" fmla="*/ 290248 w 555659"/>
                <a:gd name="connsiteY90" fmla="*/ 617656 h 1562272"/>
                <a:gd name="connsiteX91" fmla="*/ 300291 w 555659"/>
                <a:gd name="connsiteY91" fmla="*/ 735942 h 1562272"/>
                <a:gd name="connsiteX92" fmla="*/ 307544 w 555659"/>
                <a:gd name="connsiteY92" fmla="*/ 734826 h 1562272"/>
                <a:gd name="connsiteX93" fmla="*/ 334326 w 555659"/>
                <a:gd name="connsiteY93" fmla="*/ 732873 h 1562272"/>
                <a:gd name="connsiteX94" fmla="*/ 346601 w 555659"/>
                <a:gd name="connsiteY94" fmla="*/ 733152 h 1562272"/>
                <a:gd name="connsiteX95" fmla="*/ 386216 w 555659"/>
                <a:gd name="connsiteY95" fmla="*/ 740127 h 1562272"/>
                <a:gd name="connsiteX96" fmla="*/ 515940 w 555659"/>
                <a:gd name="connsiteY96" fmla="*/ 837490 h 1562272"/>
                <a:gd name="connsiteX97" fmla="*/ 536305 w 555659"/>
                <a:gd name="connsiteY97" fmla="*/ 875431 h 1562272"/>
                <a:gd name="connsiteX98" fmla="*/ 549975 w 555659"/>
                <a:gd name="connsiteY98" fmla="*/ 917556 h 1562272"/>
                <a:gd name="connsiteX99" fmla="*/ 555555 w 555659"/>
                <a:gd name="connsiteY99" fmla="*/ 962751 h 1562272"/>
                <a:gd name="connsiteX100" fmla="*/ 554718 w 555659"/>
                <a:gd name="connsiteY100" fmla="*/ 986185 h 1562272"/>
                <a:gd name="connsiteX101" fmla="*/ 553323 w 555659"/>
                <a:gd name="connsiteY101" fmla="*/ 999018 h 1562272"/>
                <a:gd name="connsiteX102" fmla="*/ 551370 w 555659"/>
                <a:gd name="connsiteY102" fmla="*/ 1008782 h 1562272"/>
                <a:gd name="connsiteX103" fmla="*/ 548859 w 555659"/>
                <a:gd name="connsiteY103" fmla="*/ 1019941 h 1562272"/>
                <a:gd name="connsiteX104" fmla="*/ 548022 w 555659"/>
                <a:gd name="connsiteY104" fmla="*/ 1023847 h 1562272"/>
                <a:gd name="connsiteX105" fmla="*/ 545790 w 555659"/>
                <a:gd name="connsiteY105" fmla="*/ 1031937 h 1562272"/>
                <a:gd name="connsiteX106" fmla="*/ 537700 w 555659"/>
                <a:gd name="connsiteY106" fmla="*/ 1053697 h 1562272"/>
                <a:gd name="connsiteX107" fmla="*/ 515103 w 555659"/>
                <a:gd name="connsiteY107" fmla="*/ 1094149 h 1562272"/>
                <a:gd name="connsiteX108" fmla="*/ 448985 w 555659"/>
                <a:gd name="connsiteY108" fmla="*/ 1158314 h 1562272"/>
                <a:gd name="connsiteX109" fmla="*/ 356644 w 555659"/>
                <a:gd name="connsiteY109" fmla="*/ 1198208 h 1562272"/>
                <a:gd name="connsiteX110" fmla="*/ 362224 w 555659"/>
                <a:gd name="connsiteY110" fmla="*/ 1240333 h 1562272"/>
                <a:gd name="connsiteX111" fmla="*/ 373941 w 555659"/>
                <a:gd name="connsiteY111" fmla="*/ 1389865 h 1562272"/>
                <a:gd name="connsiteX112" fmla="*/ 371709 w 555659"/>
                <a:gd name="connsiteY112" fmla="*/ 1425853 h 1562272"/>
                <a:gd name="connsiteX113" fmla="*/ 371430 w 555659"/>
                <a:gd name="connsiteY113" fmla="*/ 1428922 h 1562272"/>
                <a:gd name="connsiteX114" fmla="*/ 370593 w 555659"/>
                <a:gd name="connsiteY114" fmla="*/ 1435059 h 1562272"/>
                <a:gd name="connsiteX115" fmla="*/ 369198 w 555659"/>
                <a:gd name="connsiteY115" fmla="*/ 1443429 h 1562272"/>
                <a:gd name="connsiteX116" fmla="*/ 368919 w 555659"/>
                <a:gd name="connsiteY116" fmla="*/ 1444545 h 1562272"/>
                <a:gd name="connsiteX117" fmla="*/ 364455 w 555659"/>
                <a:gd name="connsiteY117" fmla="*/ 1461562 h 1562272"/>
                <a:gd name="connsiteX118" fmla="*/ 328467 w 555659"/>
                <a:gd name="connsiteY118" fmla="*/ 1521821 h 1562272"/>
                <a:gd name="connsiteX119" fmla="*/ 301686 w 555659"/>
                <a:gd name="connsiteY119" fmla="*/ 1543303 h 1562272"/>
                <a:gd name="connsiteX120" fmla="*/ 261513 w 555659"/>
                <a:gd name="connsiteY120" fmla="*/ 1558646 h 1562272"/>
                <a:gd name="connsiteX121" fmla="*/ 251470 w 555659"/>
                <a:gd name="connsiteY121" fmla="*/ 1560599 h 1562272"/>
                <a:gd name="connsiteX122" fmla="*/ 249238 w 555659"/>
                <a:gd name="connsiteY122" fmla="*/ 1560878 h 1562272"/>
                <a:gd name="connsiteX123" fmla="*/ 245611 w 555659"/>
                <a:gd name="connsiteY123" fmla="*/ 1561436 h 1562272"/>
                <a:gd name="connsiteX124" fmla="*/ 229431 w 555659"/>
                <a:gd name="connsiteY124" fmla="*/ 1562273 h 1562272"/>
                <a:gd name="connsiteX125" fmla="*/ 215203 w 555659"/>
                <a:gd name="connsiteY125" fmla="*/ 1560878 h 1562272"/>
                <a:gd name="connsiteX126" fmla="*/ 215203 w 555659"/>
                <a:gd name="connsiteY126" fmla="*/ 1560878 h 1562272"/>
                <a:gd name="connsiteX127" fmla="*/ 253423 w 555659"/>
                <a:gd name="connsiteY127" fmla="*/ 653923 h 1562272"/>
                <a:gd name="connsiteX128" fmla="*/ 216598 w 555659"/>
                <a:gd name="connsiteY128" fmla="*/ 688516 h 1562272"/>
                <a:gd name="connsiteX129" fmla="*/ 183678 w 555659"/>
                <a:gd name="connsiteY129" fmla="*/ 721435 h 1562272"/>
                <a:gd name="connsiteX130" fmla="*/ 126488 w 555659"/>
                <a:gd name="connsiteY130" fmla="*/ 793412 h 1562272"/>
                <a:gd name="connsiteX131" fmla="*/ 64834 w 555659"/>
                <a:gd name="connsiteY131" fmla="*/ 957729 h 1562272"/>
                <a:gd name="connsiteX132" fmla="*/ 64276 w 555659"/>
                <a:gd name="connsiteY132" fmla="*/ 972236 h 1562272"/>
                <a:gd name="connsiteX133" fmla="*/ 64276 w 555659"/>
                <a:gd name="connsiteY133" fmla="*/ 979210 h 1562272"/>
                <a:gd name="connsiteX134" fmla="*/ 64555 w 555659"/>
                <a:gd name="connsiteY134" fmla="*/ 985906 h 1562272"/>
                <a:gd name="connsiteX135" fmla="*/ 65671 w 555659"/>
                <a:gd name="connsiteY135" fmla="*/ 1000134 h 1562272"/>
                <a:gd name="connsiteX136" fmla="*/ 74598 w 555659"/>
                <a:gd name="connsiteY136" fmla="*/ 1041422 h 1562272"/>
                <a:gd name="connsiteX137" fmla="*/ 92732 w 555659"/>
                <a:gd name="connsiteY137" fmla="*/ 1079084 h 1562272"/>
                <a:gd name="connsiteX138" fmla="*/ 118956 w 555659"/>
                <a:gd name="connsiteY138" fmla="*/ 1111446 h 1562272"/>
                <a:gd name="connsiteX139" fmla="*/ 151875 w 555659"/>
                <a:gd name="connsiteY139" fmla="*/ 1136833 h 1562272"/>
                <a:gd name="connsiteX140" fmla="*/ 166382 w 555659"/>
                <a:gd name="connsiteY140" fmla="*/ 1144644 h 1562272"/>
                <a:gd name="connsiteX141" fmla="*/ 171124 w 555659"/>
                <a:gd name="connsiteY141" fmla="*/ 1146876 h 1562272"/>
                <a:gd name="connsiteX142" fmla="*/ 180889 w 555659"/>
                <a:gd name="connsiteY142" fmla="*/ 1151339 h 1562272"/>
                <a:gd name="connsiteX143" fmla="*/ 190932 w 555659"/>
                <a:gd name="connsiteY143" fmla="*/ 1155245 h 1562272"/>
                <a:gd name="connsiteX144" fmla="*/ 231662 w 555659"/>
                <a:gd name="connsiteY144" fmla="*/ 1167241 h 1562272"/>
                <a:gd name="connsiteX145" fmla="*/ 273230 w 555659"/>
                <a:gd name="connsiteY145" fmla="*/ 1172263 h 1562272"/>
                <a:gd name="connsiteX146" fmla="*/ 280762 w 555659"/>
                <a:gd name="connsiteY146" fmla="*/ 1172263 h 1562272"/>
                <a:gd name="connsiteX147" fmla="*/ 328467 w 555659"/>
                <a:gd name="connsiteY147" fmla="*/ 1166962 h 1562272"/>
                <a:gd name="connsiteX148" fmla="*/ 328188 w 555659"/>
                <a:gd name="connsiteY148" fmla="*/ 1165009 h 1562272"/>
                <a:gd name="connsiteX149" fmla="*/ 314240 w 555659"/>
                <a:gd name="connsiteY149" fmla="*/ 1084106 h 1562272"/>
                <a:gd name="connsiteX150" fmla="*/ 286342 w 555659"/>
                <a:gd name="connsiteY150" fmla="*/ 913372 h 1562272"/>
                <a:gd name="connsiteX151" fmla="*/ 274904 w 555659"/>
                <a:gd name="connsiteY151" fmla="*/ 834142 h 1562272"/>
                <a:gd name="connsiteX152" fmla="*/ 214366 w 555659"/>
                <a:gd name="connsiteY152" fmla="*/ 879895 h 1562272"/>
                <a:gd name="connsiteX153" fmla="*/ 186747 w 555659"/>
                <a:gd name="connsiteY153" fmla="*/ 939038 h 1562272"/>
                <a:gd name="connsiteX154" fmla="*/ 189816 w 555659"/>
                <a:gd name="connsiteY154" fmla="*/ 988417 h 1562272"/>
                <a:gd name="connsiteX155" fmla="*/ 208228 w 555659"/>
                <a:gd name="connsiteY155" fmla="*/ 1016035 h 1562272"/>
                <a:gd name="connsiteX156" fmla="*/ 215203 w 555659"/>
                <a:gd name="connsiteY156" fmla="*/ 1021894 h 1562272"/>
                <a:gd name="connsiteX157" fmla="*/ 217993 w 555659"/>
                <a:gd name="connsiteY157" fmla="*/ 1023847 h 1562272"/>
                <a:gd name="connsiteX158" fmla="*/ 215761 w 555659"/>
                <a:gd name="connsiteY158" fmla="*/ 1028868 h 1562272"/>
                <a:gd name="connsiteX159" fmla="*/ 208228 w 555659"/>
                <a:gd name="connsiteY159" fmla="*/ 1027752 h 1562272"/>
                <a:gd name="connsiteX160" fmla="*/ 202370 w 555659"/>
                <a:gd name="connsiteY160" fmla="*/ 1026079 h 1562272"/>
                <a:gd name="connsiteX161" fmla="*/ 167498 w 555659"/>
                <a:gd name="connsiteY161" fmla="*/ 1003481 h 1562272"/>
                <a:gd name="connsiteX162" fmla="*/ 139879 w 555659"/>
                <a:gd name="connsiteY162" fmla="*/ 939317 h 1562272"/>
                <a:gd name="connsiteX163" fmla="*/ 156897 w 555659"/>
                <a:gd name="connsiteY163" fmla="*/ 845859 h 1562272"/>
                <a:gd name="connsiteX164" fmla="*/ 239474 w 555659"/>
                <a:gd name="connsiteY164" fmla="*/ 758818 h 1562272"/>
                <a:gd name="connsiteX165" fmla="*/ 249796 w 555659"/>
                <a:gd name="connsiteY165" fmla="*/ 753518 h 1562272"/>
                <a:gd name="connsiteX166" fmla="*/ 254539 w 555659"/>
                <a:gd name="connsiteY166" fmla="*/ 751286 h 1562272"/>
                <a:gd name="connsiteX167" fmla="*/ 263745 w 555659"/>
                <a:gd name="connsiteY167" fmla="*/ 747380 h 1562272"/>
                <a:gd name="connsiteX168" fmla="*/ 253702 w 555659"/>
                <a:gd name="connsiteY168" fmla="*/ 654202 h 1562272"/>
                <a:gd name="connsiteX169" fmla="*/ 253423 w 555659"/>
                <a:gd name="connsiteY169" fmla="*/ 653923 h 1562272"/>
                <a:gd name="connsiteX170" fmla="*/ 309218 w 555659"/>
                <a:gd name="connsiteY170" fmla="*/ 824657 h 1562272"/>
                <a:gd name="connsiteX171" fmla="*/ 318703 w 555659"/>
                <a:gd name="connsiteY171" fmla="*/ 909187 h 1562272"/>
                <a:gd name="connsiteX172" fmla="*/ 349391 w 555659"/>
                <a:gd name="connsiteY172" fmla="*/ 1146597 h 1562272"/>
                <a:gd name="connsiteX173" fmla="*/ 351344 w 555659"/>
                <a:gd name="connsiteY173" fmla="*/ 1160825 h 1562272"/>
                <a:gd name="connsiteX174" fmla="*/ 420251 w 555659"/>
                <a:gd name="connsiteY174" fmla="*/ 1120931 h 1562272"/>
                <a:gd name="connsiteX175" fmla="*/ 477999 w 555659"/>
                <a:gd name="connsiteY175" fmla="*/ 1000413 h 1562272"/>
                <a:gd name="connsiteX176" fmla="*/ 478278 w 555659"/>
                <a:gd name="connsiteY176" fmla="*/ 992043 h 1562272"/>
                <a:gd name="connsiteX177" fmla="*/ 478278 w 555659"/>
                <a:gd name="connsiteY177" fmla="*/ 990927 h 1562272"/>
                <a:gd name="connsiteX178" fmla="*/ 477720 w 555659"/>
                <a:gd name="connsiteY178" fmla="*/ 984511 h 1562272"/>
                <a:gd name="connsiteX179" fmla="*/ 477441 w 555659"/>
                <a:gd name="connsiteY179" fmla="*/ 981442 h 1562272"/>
                <a:gd name="connsiteX180" fmla="*/ 475767 w 555659"/>
                <a:gd name="connsiteY180" fmla="*/ 969725 h 1562272"/>
                <a:gd name="connsiteX181" fmla="*/ 467956 w 555659"/>
                <a:gd name="connsiteY181" fmla="*/ 940991 h 1562272"/>
                <a:gd name="connsiteX182" fmla="*/ 440058 w 555659"/>
                <a:gd name="connsiteY182" fmla="*/ 890496 h 1562272"/>
                <a:gd name="connsiteX183" fmla="*/ 359434 w 555659"/>
                <a:gd name="connsiteY183" fmla="*/ 829679 h 1562272"/>
                <a:gd name="connsiteX184" fmla="*/ 323446 w 555659"/>
                <a:gd name="connsiteY184" fmla="*/ 823541 h 1562272"/>
                <a:gd name="connsiteX185" fmla="*/ 317587 w 555659"/>
                <a:gd name="connsiteY185" fmla="*/ 823820 h 1562272"/>
                <a:gd name="connsiteX186" fmla="*/ 310613 w 555659"/>
                <a:gd name="connsiteY186" fmla="*/ 824378 h 1562272"/>
                <a:gd name="connsiteX187" fmla="*/ 309218 w 555659"/>
                <a:gd name="connsiteY187" fmla="*/ 824657 h 1562272"/>
                <a:gd name="connsiteX188" fmla="*/ 322888 w 555659"/>
                <a:gd name="connsiteY188" fmla="*/ 59422 h 1562272"/>
                <a:gd name="connsiteX189" fmla="*/ 319261 w 555659"/>
                <a:gd name="connsiteY189" fmla="*/ 63049 h 1562272"/>
                <a:gd name="connsiteX190" fmla="*/ 302244 w 555659"/>
                <a:gd name="connsiteY190" fmla="*/ 99874 h 1562272"/>
                <a:gd name="connsiteX191" fmla="*/ 291363 w 555659"/>
                <a:gd name="connsiteY191" fmla="*/ 146463 h 1562272"/>
                <a:gd name="connsiteX192" fmla="*/ 280762 w 555659"/>
                <a:gd name="connsiteY192" fmla="*/ 244663 h 1562272"/>
                <a:gd name="connsiteX193" fmla="*/ 277973 w 555659"/>
                <a:gd name="connsiteY193" fmla="*/ 343700 h 1562272"/>
                <a:gd name="connsiteX194" fmla="*/ 281320 w 555659"/>
                <a:gd name="connsiteY194" fmla="*/ 474540 h 1562272"/>
                <a:gd name="connsiteX195" fmla="*/ 313682 w 555659"/>
                <a:gd name="connsiteY195" fmla="*/ 435763 h 1562272"/>
                <a:gd name="connsiteX196" fmla="*/ 358597 w 555659"/>
                <a:gd name="connsiteY196" fmla="*/ 359044 h 1562272"/>
                <a:gd name="connsiteX197" fmla="*/ 370593 w 555659"/>
                <a:gd name="connsiteY197" fmla="*/ 316918 h 1562272"/>
                <a:gd name="connsiteX198" fmla="*/ 373662 w 555659"/>
                <a:gd name="connsiteY198" fmla="*/ 297390 h 1562272"/>
                <a:gd name="connsiteX199" fmla="*/ 373941 w 555659"/>
                <a:gd name="connsiteY199" fmla="*/ 294600 h 1562272"/>
                <a:gd name="connsiteX200" fmla="*/ 375336 w 555659"/>
                <a:gd name="connsiteY200" fmla="*/ 281767 h 1562272"/>
                <a:gd name="connsiteX201" fmla="*/ 376730 w 555659"/>
                <a:gd name="connsiteY201" fmla="*/ 270329 h 1562272"/>
                <a:gd name="connsiteX202" fmla="*/ 376172 w 555659"/>
                <a:gd name="connsiteY202" fmla="*/ 176035 h 1562272"/>
                <a:gd name="connsiteX203" fmla="*/ 351344 w 555659"/>
                <a:gd name="connsiteY203" fmla="*/ 89552 h 1562272"/>
                <a:gd name="connsiteX204" fmla="*/ 327909 w 555659"/>
                <a:gd name="connsiteY204" fmla="*/ 61933 h 1562272"/>
                <a:gd name="connsiteX205" fmla="*/ 323167 w 555659"/>
                <a:gd name="connsiteY205" fmla="*/ 59701 h 1562272"/>
                <a:gd name="connsiteX206" fmla="*/ 322888 w 555659"/>
                <a:gd name="connsiteY206" fmla="*/ 59422 h 156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555659" h="1562272">
                  <a:moveTo>
                    <a:pt x="215203" y="1560878"/>
                  </a:moveTo>
                  <a:cubicBezTo>
                    <a:pt x="209623" y="1560320"/>
                    <a:pt x="203765" y="1559483"/>
                    <a:pt x="197906" y="1558367"/>
                  </a:cubicBezTo>
                  <a:cubicBezTo>
                    <a:pt x="187863" y="1556415"/>
                    <a:pt x="178099" y="1553067"/>
                    <a:pt x="168893" y="1548882"/>
                  </a:cubicBezTo>
                  <a:cubicBezTo>
                    <a:pt x="159686" y="1544977"/>
                    <a:pt x="151038" y="1539955"/>
                    <a:pt x="142669" y="1533817"/>
                  </a:cubicBezTo>
                  <a:cubicBezTo>
                    <a:pt x="127046" y="1522658"/>
                    <a:pt x="113655" y="1507315"/>
                    <a:pt x="104449" y="1489739"/>
                  </a:cubicBezTo>
                  <a:cubicBezTo>
                    <a:pt x="96359" y="1474674"/>
                    <a:pt x="90779" y="1456262"/>
                    <a:pt x="88547" y="1438407"/>
                  </a:cubicBezTo>
                  <a:cubicBezTo>
                    <a:pt x="87710" y="1429480"/>
                    <a:pt x="87710" y="1421947"/>
                    <a:pt x="88268" y="1412183"/>
                  </a:cubicBezTo>
                  <a:cubicBezTo>
                    <a:pt x="88826" y="1404093"/>
                    <a:pt x="89942" y="1395724"/>
                    <a:pt x="91895" y="1387912"/>
                  </a:cubicBezTo>
                  <a:cubicBezTo>
                    <a:pt x="98590" y="1358620"/>
                    <a:pt x="115887" y="1329885"/>
                    <a:pt x="139321" y="1309520"/>
                  </a:cubicBezTo>
                  <a:cubicBezTo>
                    <a:pt x="163034" y="1289154"/>
                    <a:pt x="188979" y="1280506"/>
                    <a:pt x="219108" y="1283296"/>
                  </a:cubicBezTo>
                  <a:cubicBezTo>
                    <a:pt x="219945" y="1283296"/>
                    <a:pt x="220782" y="1283575"/>
                    <a:pt x="221619" y="1283575"/>
                  </a:cubicBezTo>
                  <a:cubicBezTo>
                    <a:pt x="259002" y="1287759"/>
                    <a:pt x="286342" y="1322353"/>
                    <a:pt x="282994" y="1360294"/>
                  </a:cubicBezTo>
                  <a:cubicBezTo>
                    <a:pt x="279367" y="1397955"/>
                    <a:pt x="245890" y="1425853"/>
                    <a:pt x="207949" y="1422505"/>
                  </a:cubicBezTo>
                  <a:cubicBezTo>
                    <a:pt x="194280" y="1421111"/>
                    <a:pt x="181447" y="1415810"/>
                    <a:pt x="170845" y="1407162"/>
                  </a:cubicBezTo>
                  <a:cubicBezTo>
                    <a:pt x="168335" y="1409393"/>
                    <a:pt x="165824" y="1412183"/>
                    <a:pt x="163871" y="1414973"/>
                  </a:cubicBezTo>
                  <a:cubicBezTo>
                    <a:pt x="161639" y="1418321"/>
                    <a:pt x="159686" y="1421947"/>
                    <a:pt x="157734" y="1425853"/>
                  </a:cubicBezTo>
                  <a:cubicBezTo>
                    <a:pt x="156060" y="1429201"/>
                    <a:pt x="154944" y="1433386"/>
                    <a:pt x="154107" y="1436733"/>
                  </a:cubicBezTo>
                  <a:lnTo>
                    <a:pt x="153549" y="1438407"/>
                  </a:lnTo>
                  <a:lnTo>
                    <a:pt x="152991" y="1442592"/>
                  </a:lnTo>
                  <a:cubicBezTo>
                    <a:pt x="152991" y="1442871"/>
                    <a:pt x="152991" y="1443429"/>
                    <a:pt x="152712" y="1443987"/>
                  </a:cubicBezTo>
                  <a:lnTo>
                    <a:pt x="152154" y="1446497"/>
                  </a:lnTo>
                  <a:cubicBezTo>
                    <a:pt x="151596" y="1449287"/>
                    <a:pt x="151596" y="1451798"/>
                    <a:pt x="151317" y="1454309"/>
                  </a:cubicBezTo>
                  <a:cubicBezTo>
                    <a:pt x="151038" y="1460725"/>
                    <a:pt x="151317" y="1466026"/>
                    <a:pt x="152433" y="1470768"/>
                  </a:cubicBezTo>
                  <a:cubicBezTo>
                    <a:pt x="154665" y="1482486"/>
                    <a:pt x="160523" y="1493645"/>
                    <a:pt x="169172" y="1503130"/>
                  </a:cubicBezTo>
                  <a:cubicBezTo>
                    <a:pt x="174193" y="1508151"/>
                    <a:pt x="179494" y="1512615"/>
                    <a:pt x="185352" y="1516242"/>
                  </a:cubicBezTo>
                  <a:cubicBezTo>
                    <a:pt x="191769" y="1519869"/>
                    <a:pt x="198743" y="1522937"/>
                    <a:pt x="205997" y="1525448"/>
                  </a:cubicBezTo>
                  <a:cubicBezTo>
                    <a:pt x="212413" y="1527401"/>
                    <a:pt x="219387" y="1528796"/>
                    <a:pt x="227478" y="1529633"/>
                  </a:cubicBezTo>
                  <a:cubicBezTo>
                    <a:pt x="228315" y="1529633"/>
                    <a:pt x="229152" y="1529912"/>
                    <a:pt x="229989" y="1529912"/>
                  </a:cubicBezTo>
                  <a:cubicBezTo>
                    <a:pt x="234452" y="1530191"/>
                    <a:pt x="238079" y="1530191"/>
                    <a:pt x="242543" y="1530191"/>
                  </a:cubicBezTo>
                  <a:lnTo>
                    <a:pt x="247006" y="1529912"/>
                  </a:lnTo>
                  <a:lnTo>
                    <a:pt x="255654" y="1528796"/>
                  </a:lnTo>
                  <a:cubicBezTo>
                    <a:pt x="272951" y="1526006"/>
                    <a:pt x="295827" y="1514847"/>
                    <a:pt x="309776" y="1502293"/>
                  </a:cubicBezTo>
                  <a:cubicBezTo>
                    <a:pt x="324004" y="1488902"/>
                    <a:pt x="334884" y="1471884"/>
                    <a:pt x="341579" y="1453193"/>
                  </a:cubicBezTo>
                  <a:cubicBezTo>
                    <a:pt x="343253" y="1449008"/>
                    <a:pt x="344369" y="1445103"/>
                    <a:pt x="345485" y="1440918"/>
                  </a:cubicBezTo>
                  <a:lnTo>
                    <a:pt x="346043" y="1438407"/>
                  </a:lnTo>
                  <a:lnTo>
                    <a:pt x="347717" y="1430317"/>
                  </a:lnTo>
                  <a:cubicBezTo>
                    <a:pt x="347996" y="1428922"/>
                    <a:pt x="348275" y="1427248"/>
                    <a:pt x="348554" y="1425574"/>
                  </a:cubicBezTo>
                  <a:cubicBezTo>
                    <a:pt x="348554" y="1424458"/>
                    <a:pt x="348833" y="1423621"/>
                    <a:pt x="349112" y="1422505"/>
                  </a:cubicBezTo>
                  <a:cubicBezTo>
                    <a:pt x="350507" y="1412462"/>
                    <a:pt x="351344" y="1401582"/>
                    <a:pt x="351901" y="1389028"/>
                  </a:cubicBezTo>
                  <a:cubicBezTo>
                    <a:pt x="352738" y="1364199"/>
                    <a:pt x="351065" y="1339091"/>
                    <a:pt x="349112" y="1317889"/>
                  </a:cubicBezTo>
                  <a:cubicBezTo>
                    <a:pt x="346601" y="1290549"/>
                    <a:pt x="343811" y="1265999"/>
                    <a:pt x="340463" y="1243123"/>
                  </a:cubicBezTo>
                  <a:cubicBezTo>
                    <a:pt x="338790" y="1231127"/>
                    <a:pt x="336837" y="1218294"/>
                    <a:pt x="334326" y="1202671"/>
                  </a:cubicBezTo>
                  <a:cubicBezTo>
                    <a:pt x="316750" y="1205461"/>
                    <a:pt x="299175" y="1207135"/>
                    <a:pt x="282157" y="1207135"/>
                  </a:cubicBezTo>
                  <a:cubicBezTo>
                    <a:pt x="278810" y="1207135"/>
                    <a:pt x="275741" y="1207135"/>
                    <a:pt x="272393" y="1206856"/>
                  </a:cubicBezTo>
                  <a:cubicBezTo>
                    <a:pt x="240869" y="1206019"/>
                    <a:pt x="209344" y="1200160"/>
                    <a:pt x="178657" y="1189838"/>
                  </a:cubicBezTo>
                  <a:lnTo>
                    <a:pt x="167219" y="1185933"/>
                  </a:lnTo>
                  <a:lnTo>
                    <a:pt x="156060" y="1181469"/>
                  </a:lnTo>
                  <a:lnTo>
                    <a:pt x="150480" y="1179237"/>
                  </a:lnTo>
                  <a:lnTo>
                    <a:pt x="144622" y="1176447"/>
                  </a:lnTo>
                  <a:lnTo>
                    <a:pt x="134021" y="1171426"/>
                  </a:lnTo>
                  <a:cubicBezTo>
                    <a:pt x="131789" y="1170031"/>
                    <a:pt x="129557" y="1168915"/>
                    <a:pt x="127604" y="1167799"/>
                  </a:cubicBezTo>
                  <a:cubicBezTo>
                    <a:pt x="122303" y="1164730"/>
                    <a:pt x="116724" y="1161662"/>
                    <a:pt x="111702" y="1158314"/>
                  </a:cubicBezTo>
                  <a:lnTo>
                    <a:pt x="101380" y="1151339"/>
                  </a:lnTo>
                  <a:lnTo>
                    <a:pt x="91337" y="1143528"/>
                  </a:lnTo>
                  <a:cubicBezTo>
                    <a:pt x="63439" y="1120931"/>
                    <a:pt x="41400" y="1092475"/>
                    <a:pt x="26893" y="1061509"/>
                  </a:cubicBezTo>
                  <a:cubicBezTo>
                    <a:pt x="18524" y="1043375"/>
                    <a:pt x="12666" y="1026916"/>
                    <a:pt x="8760" y="1011014"/>
                  </a:cubicBezTo>
                  <a:cubicBezTo>
                    <a:pt x="7086" y="1004876"/>
                    <a:pt x="5970" y="998181"/>
                    <a:pt x="4854" y="992043"/>
                  </a:cubicBezTo>
                  <a:cubicBezTo>
                    <a:pt x="4296" y="989533"/>
                    <a:pt x="4017" y="987301"/>
                    <a:pt x="3459" y="984790"/>
                  </a:cubicBezTo>
                  <a:cubicBezTo>
                    <a:pt x="3180" y="982279"/>
                    <a:pt x="2901" y="979768"/>
                    <a:pt x="2622" y="977537"/>
                  </a:cubicBezTo>
                  <a:cubicBezTo>
                    <a:pt x="1785" y="971120"/>
                    <a:pt x="949" y="964425"/>
                    <a:pt x="670" y="957729"/>
                  </a:cubicBezTo>
                  <a:cubicBezTo>
                    <a:pt x="-1562" y="923136"/>
                    <a:pt x="1785" y="886869"/>
                    <a:pt x="10713" y="850323"/>
                  </a:cubicBezTo>
                  <a:cubicBezTo>
                    <a:pt x="19082" y="815730"/>
                    <a:pt x="31915" y="781694"/>
                    <a:pt x="49212" y="748775"/>
                  </a:cubicBezTo>
                  <a:cubicBezTo>
                    <a:pt x="65950" y="716693"/>
                    <a:pt x="86036" y="686005"/>
                    <a:pt x="108913" y="657550"/>
                  </a:cubicBezTo>
                  <a:cubicBezTo>
                    <a:pt x="119514" y="644438"/>
                    <a:pt x="131510" y="631047"/>
                    <a:pt x="145180" y="616819"/>
                  </a:cubicBezTo>
                  <a:cubicBezTo>
                    <a:pt x="152712" y="609008"/>
                    <a:pt x="160244" y="601475"/>
                    <a:pt x="167498" y="593943"/>
                  </a:cubicBezTo>
                  <a:cubicBezTo>
                    <a:pt x="171961" y="589479"/>
                    <a:pt x="176425" y="584736"/>
                    <a:pt x="180889" y="580273"/>
                  </a:cubicBezTo>
                  <a:lnTo>
                    <a:pt x="194280" y="566324"/>
                  </a:lnTo>
                  <a:cubicBezTo>
                    <a:pt x="209902" y="550143"/>
                    <a:pt x="226083" y="533684"/>
                    <a:pt x="241706" y="517224"/>
                  </a:cubicBezTo>
                  <a:cubicBezTo>
                    <a:pt x="237242" y="454454"/>
                    <a:pt x="234452" y="397822"/>
                    <a:pt x="233336" y="343979"/>
                  </a:cubicBezTo>
                  <a:cubicBezTo>
                    <a:pt x="231941" y="284278"/>
                    <a:pt x="231662" y="213139"/>
                    <a:pt x="240590" y="138652"/>
                  </a:cubicBezTo>
                  <a:cubicBezTo>
                    <a:pt x="243379" y="118007"/>
                    <a:pt x="246448" y="100990"/>
                    <a:pt x="250633" y="85367"/>
                  </a:cubicBezTo>
                  <a:cubicBezTo>
                    <a:pt x="255096" y="69186"/>
                    <a:pt x="260676" y="46589"/>
                    <a:pt x="274904" y="26503"/>
                  </a:cubicBezTo>
                  <a:cubicBezTo>
                    <a:pt x="279367" y="20644"/>
                    <a:pt x="283831" y="15902"/>
                    <a:pt x="288853" y="11996"/>
                  </a:cubicBezTo>
                  <a:cubicBezTo>
                    <a:pt x="295827" y="6695"/>
                    <a:pt x="303638" y="2790"/>
                    <a:pt x="311450" y="1116"/>
                  </a:cubicBezTo>
                  <a:cubicBezTo>
                    <a:pt x="313403" y="558"/>
                    <a:pt x="317587" y="0"/>
                    <a:pt x="319261" y="0"/>
                  </a:cubicBezTo>
                  <a:lnTo>
                    <a:pt x="320935" y="0"/>
                  </a:lnTo>
                  <a:cubicBezTo>
                    <a:pt x="321772" y="0"/>
                    <a:pt x="322330" y="0"/>
                    <a:pt x="322888" y="0"/>
                  </a:cubicBezTo>
                  <a:cubicBezTo>
                    <a:pt x="323446" y="0"/>
                    <a:pt x="323725" y="0"/>
                    <a:pt x="324004" y="0"/>
                  </a:cubicBezTo>
                  <a:cubicBezTo>
                    <a:pt x="324283" y="0"/>
                    <a:pt x="324562" y="0"/>
                    <a:pt x="324841" y="0"/>
                  </a:cubicBezTo>
                  <a:cubicBezTo>
                    <a:pt x="328467" y="0"/>
                    <a:pt x="332373" y="558"/>
                    <a:pt x="336558" y="1395"/>
                  </a:cubicBezTo>
                  <a:cubicBezTo>
                    <a:pt x="343532" y="2790"/>
                    <a:pt x="349949" y="5301"/>
                    <a:pt x="356086" y="8369"/>
                  </a:cubicBezTo>
                  <a:cubicBezTo>
                    <a:pt x="365850" y="13391"/>
                    <a:pt x="374499" y="19807"/>
                    <a:pt x="383984" y="29293"/>
                  </a:cubicBezTo>
                  <a:cubicBezTo>
                    <a:pt x="390958" y="36267"/>
                    <a:pt x="400164" y="46868"/>
                    <a:pt x="406860" y="56074"/>
                  </a:cubicBezTo>
                  <a:cubicBezTo>
                    <a:pt x="427225" y="85367"/>
                    <a:pt x="439221" y="119960"/>
                    <a:pt x="449822" y="162365"/>
                  </a:cubicBezTo>
                  <a:cubicBezTo>
                    <a:pt x="458750" y="198074"/>
                    <a:pt x="462934" y="235736"/>
                    <a:pt x="462655" y="273956"/>
                  </a:cubicBezTo>
                  <a:lnTo>
                    <a:pt x="462376" y="288184"/>
                  </a:lnTo>
                  <a:lnTo>
                    <a:pt x="461818" y="301296"/>
                  </a:lnTo>
                  <a:cubicBezTo>
                    <a:pt x="460981" y="311897"/>
                    <a:pt x="460423" y="321103"/>
                    <a:pt x="459308" y="330588"/>
                  </a:cubicBezTo>
                  <a:cubicBezTo>
                    <a:pt x="456518" y="352069"/>
                    <a:pt x="452333" y="371040"/>
                    <a:pt x="446754" y="388894"/>
                  </a:cubicBezTo>
                  <a:cubicBezTo>
                    <a:pt x="436710" y="422372"/>
                    <a:pt x="420251" y="455570"/>
                    <a:pt x="394864" y="493511"/>
                  </a:cubicBezTo>
                  <a:cubicBezTo>
                    <a:pt x="367524" y="533963"/>
                    <a:pt x="335163" y="572183"/>
                    <a:pt x="290248" y="617656"/>
                  </a:cubicBezTo>
                  <a:cubicBezTo>
                    <a:pt x="293316" y="656434"/>
                    <a:pt x="296664" y="696327"/>
                    <a:pt x="300291" y="735942"/>
                  </a:cubicBezTo>
                  <a:cubicBezTo>
                    <a:pt x="302802" y="735384"/>
                    <a:pt x="305312" y="735105"/>
                    <a:pt x="307544" y="734826"/>
                  </a:cubicBezTo>
                  <a:cubicBezTo>
                    <a:pt x="315634" y="733431"/>
                    <a:pt x="324283" y="732873"/>
                    <a:pt x="334326" y="732873"/>
                  </a:cubicBezTo>
                  <a:cubicBezTo>
                    <a:pt x="338232" y="732873"/>
                    <a:pt x="342137" y="732873"/>
                    <a:pt x="346601" y="733152"/>
                  </a:cubicBezTo>
                  <a:cubicBezTo>
                    <a:pt x="359992" y="733989"/>
                    <a:pt x="373104" y="736500"/>
                    <a:pt x="386216" y="740127"/>
                  </a:cubicBezTo>
                  <a:cubicBezTo>
                    <a:pt x="437826" y="754355"/>
                    <a:pt x="483858" y="789227"/>
                    <a:pt x="515940" y="837490"/>
                  </a:cubicBezTo>
                  <a:cubicBezTo>
                    <a:pt x="523193" y="848370"/>
                    <a:pt x="529889" y="860645"/>
                    <a:pt x="536305" y="875431"/>
                  </a:cubicBezTo>
                  <a:cubicBezTo>
                    <a:pt x="541885" y="887985"/>
                    <a:pt x="546627" y="902213"/>
                    <a:pt x="549975" y="917556"/>
                  </a:cubicBezTo>
                  <a:cubicBezTo>
                    <a:pt x="553602" y="932342"/>
                    <a:pt x="555276" y="947686"/>
                    <a:pt x="555555" y="962751"/>
                  </a:cubicBezTo>
                  <a:cubicBezTo>
                    <a:pt x="555834" y="969446"/>
                    <a:pt x="555555" y="976979"/>
                    <a:pt x="554718" y="986185"/>
                  </a:cubicBezTo>
                  <a:lnTo>
                    <a:pt x="553323" y="999018"/>
                  </a:lnTo>
                  <a:lnTo>
                    <a:pt x="551370" y="1008782"/>
                  </a:lnTo>
                  <a:cubicBezTo>
                    <a:pt x="550812" y="1011851"/>
                    <a:pt x="549696" y="1016314"/>
                    <a:pt x="548859" y="1019941"/>
                  </a:cubicBezTo>
                  <a:cubicBezTo>
                    <a:pt x="548580" y="1021336"/>
                    <a:pt x="548301" y="1022452"/>
                    <a:pt x="548022" y="1023847"/>
                  </a:cubicBezTo>
                  <a:cubicBezTo>
                    <a:pt x="547464" y="1026637"/>
                    <a:pt x="546627" y="1029426"/>
                    <a:pt x="545790" y="1031937"/>
                  </a:cubicBezTo>
                  <a:cubicBezTo>
                    <a:pt x="543838" y="1038354"/>
                    <a:pt x="541048" y="1046165"/>
                    <a:pt x="537700" y="1053697"/>
                  </a:cubicBezTo>
                  <a:cubicBezTo>
                    <a:pt x="531284" y="1068762"/>
                    <a:pt x="523472" y="1082432"/>
                    <a:pt x="515103" y="1094149"/>
                  </a:cubicBezTo>
                  <a:cubicBezTo>
                    <a:pt x="498085" y="1118699"/>
                    <a:pt x="475767" y="1140180"/>
                    <a:pt x="448985" y="1158314"/>
                  </a:cubicBezTo>
                  <a:cubicBezTo>
                    <a:pt x="421646" y="1176726"/>
                    <a:pt x="390679" y="1190117"/>
                    <a:pt x="356644" y="1198208"/>
                  </a:cubicBezTo>
                  <a:cubicBezTo>
                    <a:pt x="358597" y="1212436"/>
                    <a:pt x="360550" y="1226384"/>
                    <a:pt x="362224" y="1240333"/>
                  </a:cubicBezTo>
                  <a:cubicBezTo>
                    <a:pt x="368361" y="1289712"/>
                    <a:pt x="374778" y="1341044"/>
                    <a:pt x="373941" y="1389865"/>
                  </a:cubicBezTo>
                  <a:cubicBezTo>
                    <a:pt x="373941" y="1403256"/>
                    <a:pt x="373104" y="1414973"/>
                    <a:pt x="371709" y="1425853"/>
                  </a:cubicBezTo>
                  <a:cubicBezTo>
                    <a:pt x="371430" y="1426969"/>
                    <a:pt x="371430" y="1428085"/>
                    <a:pt x="371430" y="1428922"/>
                  </a:cubicBezTo>
                  <a:cubicBezTo>
                    <a:pt x="371151" y="1430875"/>
                    <a:pt x="370872" y="1432828"/>
                    <a:pt x="370593" y="1435059"/>
                  </a:cubicBezTo>
                  <a:lnTo>
                    <a:pt x="369198" y="1443429"/>
                  </a:lnTo>
                  <a:lnTo>
                    <a:pt x="368919" y="1444545"/>
                  </a:lnTo>
                  <a:cubicBezTo>
                    <a:pt x="367524" y="1450124"/>
                    <a:pt x="366129" y="1455983"/>
                    <a:pt x="364455" y="1461562"/>
                  </a:cubicBezTo>
                  <a:cubicBezTo>
                    <a:pt x="357481" y="1483602"/>
                    <a:pt x="344927" y="1504525"/>
                    <a:pt x="328467" y="1521821"/>
                  </a:cubicBezTo>
                  <a:cubicBezTo>
                    <a:pt x="320377" y="1529912"/>
                    <a:pt x="311450" y="1537165"/>
                    <a:pt x="301686" y="1543303"/>
                  </a:cubicBezTo>
                  <a:cubicBezTo>
                    <a:pt x="292758" y="1548882"/>
                    <a:pt x="273230" y="1555578"/>
                    <a:pt x="261513" y="1558646"/>
                  </a:cubicBezTo>
                  <a:lnTo>
                    <a:pt x="251470" y="1560599"/>
                  </a:lnTo>
                  <a:lnTo>
                    <a:pt x="249238" y="1560878"/>
                  </a:lnTo>
                  <a:lnTo>
                    <a:pt x="245611" y="1561436"/>
                  </a:lnTo>
                  <a:cubicBezTo>
                    <a:pt x="240311" y="1561994"/>
                    <a:pt x="234452" y="1562273"/>
                    <a:pt x="229431" y="1562273"/>
                  </a:cubicBezTo>
                  <a:cubicBezTo>
                    <a:pt x="224688" y="1561715"/>
                    <a:pt x="219945" y="1561436"/>
                    <a:pt x="215203" y="1560878"/>
                  </a:cubicBezTo>
                  <a:cubicBezTo>
                    <a:pt x="215203" y="1560878"/>
                    <a:pt x="215203" y="1560878"/>
                    <a:pt x="215203" y="1560878"/>
                  </a:cubicBezTo>
                  <a:close/>
                  <a:moveTo>
                    <a:pt x="253423" y="653923"/>
                  </a:moveTo>
                  <a:lnTo>
                    <a:pt x="216598" y="688516"/>
                  </a:lnTo>
                  <a:cubicBezTo>
                    <a:pt x="205718" y="698559"/>
                    <a:pt x="195116" y="709160"/>
                    <a:pt x="183678" y="721435"/>
                  </a:cubicBezTo>
                  <a:cubicBezTo>
                    <a:pt x="161639" y="745427"/>
                    <a:pt x="142390" y="769419"/>
                    <a:pt x="126488" y="793412"/>
                  </a:cubicBezTo>
                  <a:cubicBezTo>
                    <a:pt x="89663" y="849207"/>
                    <a:pt x="69019" y="904723"/>
                    <a:pt x="64834" y="957729"/>
                  </a:cubicBezTo>
                  <a:cubicBezTo>
                    <a:pt x="64276" y="962751"/>
                    <a:pt x="64276" y="967214"/>
                    <a:pt x="64276" y="972236"/>
                  </a:cubicBezTo>
                  <a:cubicBezTo>
                    <a:pt x="64276" y="974468"/>
                    <a:pt x="64276" y="976979"/>
                    <a:pt x="64276" y="979210"/>
                  </a:cubicBezTo>
                  <a:cubicBezTo>
                    <a:pt x="64555" y="981163"/>
                    <a:pt x="64555" y="983674"/>
                    <a:pt x="64555" y="985906"/>
                  </a:cubicBezTo>
                  <a:cubicBezTo>
                    <a:pt x="64834" y="990649"/>
                    <a:pt x="64834" y="995670"/>
                    <a:pt x="65671" y="1000134"/>
                  </a:cubicBezTo>
                  <a:cubicBezTo>
                    <a:pt x="67066" y="1014362"/>
                    <a:pt x="70135" y="1028031"/>
                    <a:pt x="74598" y="1041422"/>
                  </a:cubicBezTo>
                  <a:cubicBezTo>
                    <a:pt x="78504" y="1053697"/>
                    <a:pt x="84363" y="1065972"/>
                    <a:pt x="92732" y="1079084"/>
                  </a:cubicBezTo>
                  <a:cubicBezTo>
                    <a:pt x="99148" y="1089964"/>
                    <a:pt x="107797" y="1100566"/>
                    <a:pt x="118956" y="1111446"/>
                  </a:cubicBezTo>
                  <a:cubicBezTo>
                    <a:pt x="129278" y="1121768"/>
                    <a:pt x="141274" y="1129858"/>
                    <a:pt x="151875" y="1136833"/>
                  </a:cubicBezTo>
                  <a:lnTo>
                    <a:pt x="166382" y="1144644"/>
                  </a:lnTo>
                  <a:lnTo>
                    <a:pt x="171124" y="1146876"/>
                  </a:lnTo>
                  <a:lnTo>
                    <a:pt x="180889" y="1151339"/>
                  </a:lnTo>
                  <a:lnTo>
                    <a:pt x="190932" y="1155245"/>
                  </a:lnTo>
                  <a:cubicBezTo>
                    <a:pt x="205439" y="1160825"/>
                    <a:pt x="218829" y="1164730"/>
                    <a:pt x="231662" y="1167241"/>
                  </a:cubicBezTo>
                  <a:cubicBezTo>
                    <a:pt x="245053" y="1170031"/>
                    <a:pt x="259002" y="1171705"/>
                    <a:pt x="273230" y="1172263"/>
                  </a:cubicBezTo>
                  <a:cubicBezTo>
                    <a:pt x="275741" y="1172263"/>
                    <a:pt x="278252" y="1172263"/>
                    <a:pt x="280762" y="1172263"/>
                  </a:cubicBezTo>
                  <a:cubicBezTo>
                    <a:pt x="296664" y="1172263"/>
                    <a:pt x="312566" y="1170589"/>
                    <a:pt x="328467" y="1166962"/>
                  </a:cubicBezTo>
                  <a:lnTo>
                    <a:pt x="328188" y="1165009"/>
                  </a:lnTo>
                  <a:lnTo>
                    <a:pt x="314240" y="1084106"/>
                  </a:lnTo>
                  <a:cubicBezTo>
                    <a:pt x="305033" y="1030263"/>
                    <a:pt x="295269" y="973073"/>
                    <a:pt x="286342" y="913372"/>
                  </a:cubicBezTo>
                  <a:cubicBezTo>
                    <a:pt x="282436" y="888543"/>
                    <a:pt x="278531" y="861761"/>
                    <a:pt x="274904" y="834142"/>
                  </a:cubicBezTo>
                  <a:cubicBezTo>
                    <a:pt x="250912" y="844185"/>
                    <a:pt x="230268" y="859808"/>
                    <a:pt x="214366" y="879895"/>
                  </a:cubicBezTo>
                  <a:cubicBezTo>
                    <a:pt x="196511" y="903050"/>
                    <a:pt x="188979" y="923973"/>
                    <a:pt x="186747" y="939038"/>
                  </a:cubicBezTo>
                  <a:cubicBezTo>
                    <a:pt x="182841" y="961914"/>
                    <a:pt x="185631" y="978095"/>
                    <a:pt x="189816" y="988417"/>
                  </a:cubicBezTo>
                  <a:cubicBezTo>
                    <a:pt x="195395" y="1001808"/>
                    <a:pt x="202928" y="1011014"/>
                    <a:pt x="208228" y="1016035"/>
                  </a:cubicBezTo>
                  <a:cubicBezTo>
                    <a:pt x="211018" y="1018825"/>
                    <a:pt x="213529" y="1020778"/>
                    <a:pt x="215203" y="1021894"/>
                  </a:cubicBezTo>
                  <a:lnTo>
                    <a:pt x="217993" y="1023847"/>
                  </a:lnTo>
                  <a:lnTo>
                    <a:pt x="215761" y="1028868"/>
                  </a:lnTo>
                  <a:lnTo>
                    <a:pt x="208228" y="1027752"/>
                  </a:lnTo>
                  <a:lnTo>
                    <a:pt x="202370" y="1026079"/>
                  </a:lnTo>
                  <a:cubicBezTo>
                    <a:pt x="189258" y="1021894"/>
                    <a:pt x="177541" y="1014083"/>
                    <a:pt x="167498" y="1003481"/>
                  </a:cubicBezTo>
                  <a:cubicBezTo>
                    <a:pt x="153270" y="988696"/>
                    <a:pt x="143506" y="964146"/>
                    <a:pt x="139879" y="939317"/>
                  </a:cubicBezTo>
                  <a:cubicBezTo>
                    <a:pt x="137089" y="917835"/>
                    <a:pt x="139321" y="882405"/>
                    <a:pt x="156897" y="845859"/>
                  </a:cubicBezTo>
                  <a:cubicBezTo>
                    <a:pt x="173356" y="810708"/>
                    <a:pt x="202649" y="779742"/>
                    <a:pt x="239474" y="758818"/>
                  </a:cubicBezTo>
                  <a:cubicBezTo>
                    <a:pt x="242821" y="756865"/>
                    <a:pt x="246448" y="755192"/>
                    <a:pt x="249796" y="753518"/>
                  </a:cubicBezTo>
                  <a:cubicBezTo>
                    <a:pt x="251191" y="752681"/>
                    <a:pt x="252865" y="752123"/>
                    <a:pt x="254539" y="751286"/>
                  </a:cubicBezTo>
                  <a:cubicBezTo>
                    <a:pt x="254539" y="751286"/>
                    <a:pt x="263466" y="747380"/>
                    <a:pt x="263745" y="747380"/>
                  </a:cubicBezTo>
                  <a:cubicBezTo>
                    <a:pt x="260118" y="716693"/>
                    <a:pt x="256770" y="685168"/>
                    <a:pt x="253702" y="654202"/>
                  </a:cubicBezTo>
                  <a:lnTo>
                    <a:pt x="253423" y="653923"/>
                  </a:lnTo>
                  <a:close/>
                  <a:moveTo>
                    <a:pt x="309218" y="824657"/>
                  </a:moveTo>
                  <a:cubicBezTo>
                    <a:pt x="312008" y="851718"/>
                    <a:pt x="315077" y="879337"/>
                    <a:pt x="318703" y="909187"/>
                  </a:cubicBezTo>
                  <a:cubicBezTo>
                    <a:pt x="328467" y="991764"/>
                    <a:pt x="339069" y="1070436"/>
                    <a:pt x="349391" y="1146597"/>
                  </a:cubicBezTo>
                  <a:lnTo>
                    <a:pt x="351344" y="1160825"/>
                  </a:lnTo>
                  <a:cubicBezTo>
                    <a:pt x="377288" y="1151897"/>
                    <a:pt x="401001" y="1138228"/>
                    <a:pt x="420251" y="1120931"/>
                  </a:cubicBezTo>
                  <a:cubicBezTo>
                    <a:pt x="455123" y="1090243"/>
                    <a:pt x="477441" y="1043933"/>
                    <a:pt x="477999" y="1000413"/>
                  </a:cubicBezTo>
                  <a:lnTo>
                    <a:pt x="478278" y="992043"/>
                  </a:lnTo>
                  <a:cubicBezTo>
                    <a:pt x="478278" y="991485"/>
                    <a:pt x="478278" y="991206"/>
                    <a:pt x="478278" y="990927"/>
                  </a:cubicBezTo>
                  <a:lnTo>
                    <a:pt x="477720" y="984511"/>
                  </a:lnTo>
                  <a:lnTo>
                    <a:pt x="477441" y="981442"/>
                  </a:lnTo>
                  <a:cubicBezTo>
                    <a:pt x="477162" y="977537"/>
                    <a:pt x="476604" y="973631"/>
                    <a:pt x="475767" y="969725"/>
                  </a:cubicBezTo>
                  <a:cubicBezTo>
                    <a:pt x="474093" y="960519"/>
                    <a:pt x="471583" y="950755"/>
                    <a:pt x="467956" y="940991"/>
                  </a:cubicBezTo>
                  <a:cubicBezTo>
                    <a:pt x="461539" y="923415"/>
                    <a:pt x="452054" y="906397"/>
                    <a:pt x="440058" y="890496"/>
                  </a:cubicBezTo>
                  <a:cubicBezTo>
                    <a:pt x="418298" y="861761"/>
                    <a:pt x="389005" y="839722"/>
                    <a:pt x="359434" y="829679"/>
                  </a:cubicBezTo>
                  <a:cubicBezTo>
                    <a:pt x="346880" y="825773"/>
                    <a:pt x="334605" y="823541"/>
                    <a:pt x="323446" y="823541"/>
                  </a:cubicBezTo>
                  <a:cubicBezTo>
                    <a:pt x="321493" y="823541"/>
                    <a:pt x="319540" y="823541"/>
                    <a:pt x="317587" y="823820"/>
                  </a:cubicBezTo>
                  <a:cubicBezTo>
                    <a:pt x="315077" y="823820"/>
                    <a:pt x="312845" y="824099"/>
                    <a:pt x="310613" y="824378"/>
                  </a:cubicBezTo>
                  <a:cubicBezTo>
                    <a:pt x="310055" y="824378"/>
                    <a:pt x="309776" y="824657"/>
                    <a:pt x="309218" y="824657"/>
                  </a:cubicBezTo>
                  <a:close/>
                  <a:moveTo>
                    <a:pt x="322888" y="59422"/>
                  </a:moveTo>
                  <a:cubicBezTo>
                    <a:pt x="322051" y="59980"/>
                    <a:pt x="320656" y="61096"/>
                    <a:pt x="319261" y="63049"/>
                  </a:cubicBezTo>
                  <a:cubicBezTo>
                    <a:pt x="313403" y="70302"/>
                    <a:pt x="307265" y="83414"/>
                    <a:pt x="302244" y="99874"/>
                  </a:cubicBezTo>
                  <a:cubicBezTo>
                    <a:pt x="298059" y="112986"/>
                    <a:pt x="294711" y="128330"/>
                    <a:pt x="291363" y="146463"/>
                  </a:cubicBezTo>
                  <a:cubicBezTo>
                    <a:pt x="286342" y="175198"/>
                    <a:pt x="282994" y="207280"/>
                    <a:pt x="280762" y="244663"/>
                  </a:cubicBezTo>
                  <a:cubicBezTo>
                    <a:pt x="279088" y="275630"/>
                    <a:pt x="278252" y="308270"/>
                    <a:pt x="277973" y="343700"/>
                  </a:cubicBezTo>
                  <a:cubicBezTo>
                    <a:pt x="277973" y="383594"/>
                    <a:pt x="279088" y="426277"/>
                    <a:pt x="281320" y="474540"/>
                  </a:cubicBezTo>
                  <a:cubicBezTo>
                    <a:pt x="293595" y="460592"/>
                    <a:pt x="304196" y="447759"/>
                    <a:pt x="313682" y="435763"/>
                  </a:cubicBezTo>
                  <a:cubicBezTo>
                    <a:pt x="335163" y="407586"/>
                    <a:pt x="349391" y="383036"/>
                    <a:pt x="358597" y="359044"/>
                  </a:cubicBezTo>
                  <a:cubicBezTo>
                    <a:pt x="363340" y="346769"/>
                    <a:pt x="367524" y="332820"/>
                    <a:pt x="370593" y="316918"/>
                  </a:cubicBezTo>
                  <a:cubicBezTo>
                    <a:pt x="371709" y="310781"/>
                    <a:pt x="372825" y="303527"/>
                    <a:pt x="373662" y="297390"/>
                  </a:cubicBezTo>
                  <a:lnTo>
                    <a:pt x="373941" y="294600"/>
                  </a:lnTo>
                  <a:lnTo>
                    <a:pt x="375336" y="281767"/>
                  </a:lnTo>
                  <a:lnTo>
                    <a:pt x="376730" y="270329"/>
                  </a:lnTo>
                  <a:cubicBezTo>
                    <a:pt x="379520" y="234341"/>
                    <a:pt x="379241" y="203374"/>
                    <a:pt x="376172" y="176035"/>
                  </a:cubicBezTo>
                  <a:cubicBezTo>
                    <a:pt x="372267" y="141442"/>
                    <a:pt x="363897" y="112149"/>
                    <a:pt x="351344" y="89552"/>
                  </a:cubicBezTo>
                  <a:cubicBezTo>
                    <a:pt x="344369" y="76998"/>
                    <a:pt x="335442" y="66397"/>
                    <a:pt x="327909" y="61933"/>
                  </a:cubicBezTo>
                  <a:cubicBezTo>
                    <a:pt x="325957" y="60817"/>
                    <a:pt x="324562" y="59980"/>
                    <a:pt x="323167" y="59701"/>
                  </a:cubicBezTo>
                  <a:cubicBezTo>
                    <a:pt x="323446" y="59422"/>
                    <a:pt x="323167" y="59422"/>
                    <a:pt x="322888" y="59422"/>
                  </a:cubicBezTo>
                  <a:close/>
                </a:path>
              </a:pathLst>
            </a:custGeom>
            <a:solidFill>
              <a:schemeClr val="accent5"/>
            </a:solidFill>
            <a:ln w="2776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5ABC8A6-D5C6-457A-90C1-5115334D3988}"/>
                </a:ext>
              </a:extLst>
            </p:cNvPr>
            <p:cNvGrpSpPr/>
            <p:nvPr/>
          </p:nvGrpSpPr>
          <p:grpSpPr>
            <a:xfrm rot="19800000">
              <a:off x="1670395" y="5592474"/>
              <a:ext cx="826525" cy="512892"/>
              <a:chOff x="4474952" y="485299"/>
              <a:chExt cx="1195324" cy="741746"/>
            </a:xfrm>
          </p:grpSpPr>
          <p:sp>
            <p:nvSpPr>
              <p:cNvPr id="262" name="Graphic 12">
                <a:extLst>
                  <a:ext uri="{FF2B5EF4-FFF2-40B4-BE49-F238E27FC236}">
                    <a16:creationId xmlns:a16="http://schemas.microsoft.com/office/drawing/2014/main" id="{E4B9EDF9-62FA-4212-AA16-4D185B6251E8}"/>
                  </a:ext>
                </a:extLst>
              </p:cNvPr>
              <p:cNvSpPr/>
              <p:nvPr/>
            </p:nvSpPr>
            <p:spPr>
              <a:xfrm>
                <a:off x="4612327" y="485299"/>
                <a:ext cx="1057949" cy="729380"/>
              </a:xfrm>
              <a:custGeom>
                <a:avLst/>
                <a:gdLst>
                  <a:gd name="connsiteX0" fmla="*/ 2090928 w 2095441"/>
                  <a:gd name="connsiteY0" fmla="*/ 475268 h 1444656"/>
                  <a:gd name="connsiteX1" fmla="*/ 1847183 w 2095441"/>
                  <a:gd name="connsiteY1" fmla="*/ 16734 h 1444656"/>
                  <a:gd name="connsiteX2" fmla="*/ 1826514 w 2095441"/>
                  <a:gd name="connsiteY2" fmla="*/ 1780 h 1444656"/>
                  <a:gd name="connsiteX3" fmla="*/ 1785271 w 2095441"/>
                  <a:gd name="connsiteY3" fmla="*/ 49024 h 1444656"/>
                  <a:gd name="connsiteX4" fmla="*/ 1711928 w 2095441"/>
                  <a:gd name="connsiteY4" fmla="*/ 221522 h 1444656"/>
                  <a:gd name="connsiteX5" fmla="*/ 1445228 w 2095441"/>
                  <a:gd name="connsiteY5" fmla="*/ 405831 h 1444656"/>
                  <a:gd name="connsiteX6" fmla="*/ 979456 w 2095441"/>
                  <a:gd name="connsiteY6" fmla="*/ 660720 h 1444656"/>
                  <a:gd name="connsiteX7" fmla="*/ 944785 w 2095441"/>
                  <a:gd name="connsiteY7" fmla="*/ 624906 h 1444656"/>
                  <a:gd name="connsiteX8" fmla="*/ 934974 w 2095441"/>
                  <a:gd name="connsiteY8" fmla="*/ 567470 h 1444656"/>
                  <a:gd name="connsiteX9" fmla="*/ 905065 w 2095441"/>
                  <a:gd name="connsiteY9" fmla="*/ 534037 h 1444656"/>
                  <a:gd name="connsiteX10" fmla="*/ 813340 w 2095441"/>
                  <a:gd name="connsiteY10" fmla="*/ 582710 h 1444656"/>
                  <a:gd name="connsiteX11" fmla="*/ 837819 w 2095441"/>
                  <a:gd name="connsiteY11" fmla="*/ 644622 h 1444656"/>
                  <a:gd name="connsiteX12" fmla="*/ 873538 w 2095441"/>
                  <a:gd name="connsiteY12" fmla="*/ 716250 h 1444656"/>
                  <a:gd name="connsiteX13" fmla="*/ 821531 w 2095441"/>
                  <a:gd name="connsiteY13" fmla="*/ 743397 h 1444656"/>
                  <a:gd name="connsiteX14" fmla="*/ 766477 w 2095441"/>
                  <a:gd name="connsiteY14" fmla="*/ 719013 h 1444656"/>
                  <a:gd name="connsiteX15" fmla="*/ 756666 w 2095441"/>
                  <a:gd name="connsiteY15" fmla="*/ 661577 h 1444656"/>
                  <a:gd name="connsiteX16" fmla="*/ 726758 w 2095441"/>
                  <a:gd name="connsiteY16" fmla="*/ 628144 h 1444656"/>
                  <a:gd name="connsiteX17" fmla="*/ 635032 w 2095441"/>
                  <a:gd name="connsiteY17" fmla="*/ 676817 h 1444656"/>
                  <a:gd name="connsiteX18" fmla="*/ 659511 w 2095441"/>
                  <a:gd name="connsiteY18" fmla="*/ 738729 h 1444656"/>
                  <a:gd name="connsiteX19" fmla="*/ 643700 w 2095441"/>
                  <a:gd name="connsiteY19" fmla="*/ 840837 h 1444656"/>
                  <a:gd name="connsiteX20" fmla="*/ 638556 w 2095441"/>
                  <a:gd name="connsiteY20" fmla="*/ 843409 h 1444656"/>
                  <a:gd name="connsiteX21" fmla="*/ 638556 w 2095441"/>
                  <a:gd name="connsiteY21" fmla="*/ 843409 h 1444656"/>
                  <a:gd name="connsiteX22" fmla="*/ 585026 w 2095441"/>
                  <a:gd name="connsiteY22" fmla="*/ 814167 h 1444656"/>
                  <a:gd name="connsiteX23" fmla="*/ 575215 w 2095441"/>
                  <a:gd name="connsiteY23" fmla="*/ 756732 h 1444656"/>
                  <a:gd name="connsiteX24" fmla="*/ 545306 w 2095441"/>
                  <a:gd name="connsiteY24" fmla="*/ 723299 h 1444656"/>
                  <a:gd name="connsiteX25" fmla="*/ 453581 w 2095441"/>
                  <a:gd name="connsiteY25" fmla="*/ 771972 h 1444656"/>
                  <a:gd name="connsiteX26" fmla="*/ 478060 w 2095441"/>
                  <a:gd name="connsiteY26" fmla="*/ 833884 h 1444656"/>
                  <a:gd name="connsiteX27" fmla="*/ 504920 w 2095441"/>
                  <a:gd name="connsiteY27" fmla="*/ 913037 h 1444656"/>
                  <a:gd name="connsiteX28" fmla="*/ 0 w 2095441"/>
                  <a:gd name="connsiteY28" fmla="*/ 1180594 h 1444656"/>
                  <a:gd name="connsiteX29" fmla="*/ 75628 w 2095441"/>
                  <a:gd name="connsiteY29" fmla="*/ 1323660 h 1444656"/>
                  <a:gd name="connsiteX30" fmla="*/ 229838 w 2095441"/>
                  <a:gd name="connsiteY30" fmla="*/ 1234220 h 1444656"/>
                  <a:gd name="connsiteX31" fmla="*/ 262033 w 2095441"/>
                  <a:gd name="connsiteY31" fmla="*/ 1259842 h 1444656"/>
                  <a:gd name="connsiteX32" fmla="*/ 392811 w 2095441"/>
                  <a:gd name="connsiteY32" fmla="*/ 1415766 h 1444656"/>
                  <a:gd name="connsiteX33" fmla="*/ 558737 w 2095441"/>
                  <a:gd name="connsiteY33" fmla="*/ 1442246 h 1444656"/>
                  <a:gd name="connsiteX34" fmla="*/ 728186 w 2095441"/>
                  <a:gd name="connsiteY34" fmla="*/ 1372047 h 1444656"/>
                  <a:gd name="connsiteX35" fmla="*/ 796195 w 2095441"/>
                  <a:gd name="connsiteY35" fmla="*/ 1391001 h 1444656"/>
                  <a:gd name="connsiteX36" fmla="*/ 844201 w 2095441"/>
                  <a:gd name="connsiteY36" fmla="*/ 1404432 h 1444656"/>
                  <a:gd name="connsiteX37" fmla="*/ 872014 w 2095441"/>
                  <a:gd name="connsiteY37" fmla="*/ 1345091 h 1444656"/>
                  <a:gd name="connsiteX38" fmla="*/ 862584 w 2095441"/>
                  <a:gd name="connsiteY38" fmla="*/ 1314039 h 1444656"/>
                  <a:gd name="connsiteX39" fmla="*/ 928116 w 2095441"/>
                  <a:gd name="connsiteY39" fmla="*/ 1275177 h 1444656"/>
                  <a:gd name="connsiteX40" fmla="*/ 962882 w 2095441"/>
                  <a:gd name="connsiteY40" fmla="*/ 1297371 h 1444656"/>
                  <a:gd name="connsiteX41" fmla="*/ 1022318 w 2095441"/>
                  <a:gd name="connsiteY41" fmla="*/ 1311753 h 1444656"/>
                  <a:gd name="connsiteX42" fmla="*/ 1040416 w 2095441"/>
                  <a:gd name="connsiteY42" fmla="*/ 1259556 h 1444656"/>
                  <a:gd name="connsiteX43" fmla="*/ 1041273 w 2095441"/>
                  <a:gd name="connsiteY43" fmla="*/ 1219075 h 1444656"/>
                  <a:gd name="connsiteX44" fmla="*/ 1087088 w 2095441"/>
                  <a:gd name="connsiteY44" fmla="*/ 1192596 h 1444656"/>
                  <a:gd name="connsiteX45" fmla="*/ 1128522 w 2095441"/>
                  <a:gd name="connsiteY45" fmla="*/ 1207074 h 1444656"/>
                  <a:gd name="connsiteX46" fmla="*/ 1189958 w 2095441"/>
                  <a:gd name="connsiteY46" fmla="*/ 1225171 h 1444656"/>
                  <a:gd name="connsiteX47" fmla="*/ 1216819 w 2095441"/>
                  <a:gd name="connsiteY47" fmla="*/ 1178213 h 1444656"/>
                  <a:gd name="connsiteX48" fmla="*/ 1199769 w 2095441"/>
                  <a:gd name="connsiteY48" fmla="*/ 1141351 h 1444656"/>
                  <a:gd name="connsiteX49" fmla="*/ 1364456 w 2095441"/>
                  <a:gd name="connsiteY49" fmla="*/ 1044196 h 1444656"/>
                  <a:gd name="connsiteX50" fmla="*/ 1462945 w 2095441"/>
                  <a:gd name="connsiteY50" fmla="*/ 769209 h 1444656"/>
                  <a:gd name="connsiteX51" fmla="*/ 1412462 w 2095441"/>
                  <a:gd name="connsiteY51" fmla="*/ 656624 h 1444656"/>
                  <a:gd name="connsiteX52" fmla="*/ 1811465 w 2095441"/>
                  <a:gd name="connsiteY52" fmla="*/ 479554 h 1444656"/>
                  <a:gd name="connsiteX53" fmla="*/ 2034064 w 2095441"/>
                  <a:gd name="connsiteY53" fmla="*/ 516511 h 1444656"/>
                  <a:gd name="connsiteX54" fmla="*/ 2089309 w 2095441"/>
                  <a:gd name="connsiteY54" fmla="*/ 521940 h 1444656"/>
                  <a:gd name="connsiteX55" fmla="*/ 2090928 w 2095441"/>
                  <a:gd name="connsiteY55" fmla="*/ 475268 h 1444656"/>
                  <a:gd name="connsiteX56" fmla="*/ 699516 w 2095441"/>
                  <a:gd name="connsiteY56" fmla="*/ 1260890 h 1444656"/>
                  <a:gd name="connsiteX57" fmla="*/ 559022 w 2095441"/>
                  <a:gd name="connsiteY57" fmla="*/ 1327946 h 1444656"/>
                  <a:gd name="connsiteX58" fmla="*/ 370046 w 2095441"/>
                  <a:gd name="connsiteY58" fmla="*/ 1198882 h 1444656"/>
                  <a:gd name="connsiteX59" fmla="*/ 377285 w 2095441"/>
                  <a:gd name="connsiteY59" fmla="*/ 1170021 h 1444656"/>
                  <a:gd name="connsiteX60" fmla="*/ 587121 w 2095441"/>
                  <a:gd name="connsiteY60" fmla="*/ 1064675 h 1444656"/>
                  <a:gd name="connsiteX61" fmla="*/ 632555 w 2095441"/>
                  <a:gd name="connsiteY61" fmla="*/ 1077438 h 1444656"/>
                  <a:gd name="connsiteX62" fmla="*/ 708374 w 2095441"/>
                  <a:gd name="connsiteY62" fmla="*/ 1225647 h 1444656"/>
                  <a:gd name="connsiteX63" fmla="*/ 699516 w 2095441"/>
                  <a:gd name="connsiteY63" fmla="*/ 1260890 h 1444656"/>
                  <a:gd name="connsiteX64" fmla="*/ 876205 w 2095441"/>
                  <a:gd name="connsiteY64" fmla="*/ 1174974 h 1444656"/>
                  <a:gd name="connsiteX65" fmla="*/ 845820 w 2095441"/>
                  <a:gd name="connsiteY65" fmla="*/ 1190500 h 1444656"/>
                  <a:gd name="connsiteX66" fmla="*/ 778955 w 2095441"/>
                  <a:gd name="connsiteY66" fmla="*/ 1159544 h 1444656"/>
                  <a:gd name="connsiteX67" fmla="*/ 714185 w 2095441"/>
                  <a:gd name="connsiteY67" fmla="*/ 1037624 h 1444656"/>
                  <a:gd name="connsiteX68" fmla="*/ 727805 w 2095441"/>
                  <a:gd name="connsiteY68" fmla="*/ 994666 h 1444656"/>
                  <a:gd name="connsiteX69" fmla="*/ 820388 w 2095441"/>
                  <a:gd name="connsiteY69" fmla="*/ 1024194 h 1444656"/>
                  <a:gd name="connsiteX70" fmla="*/ 885444 w 2095441"/>
                  <a:gd name="connsiteY70" fmla="*/ 1150495 h 1444656"/>
                  <a:gd name="connsiteX71" fmla="*/ 876205 w 2095441"/>
                  <a:gd name="connsiteY71" fmla="*/ 1174974 h 1444656"/>
                  <a:gd name="connsiteX72" fmla="*/ 1037749 w 2095441"/>
                  <a:gd name="connsiteY72" fmla="*/ 1096869 h 1444656"/>
                  <a:gd name="connsiteX73" fmla="*/ 943832 w 2095441"/>
                  <a:gd name="connsiteY73" fmla="*/ 1067913 h 1444656"/>
                  <a:gd name="connsiteX74" fmla="*/ 883539 w 2095441"/>
                  <a:gd name="connsiteY74" fmla="*/ 951518 h 1444656"/>
                  <a:gd name="connsiteX75" fmla="*/ 896017 w 2095441"/>
                  <a:gd name="connsiteY75" fmla="*/ 912656 h 1444656"/>
                  <a:gd name="connsiteX76" fmla="*/ 990695 w 2095441"/>
                  <a:gd name="connsiteY76" fmla="*/ 941136 h 1444656"/>
                  <a:gd name="connsiteX77" fmla="*/ 1055561 w 2095441"/>
                  <a:gd name="connsiteY77" fmla="*/ 1068675 h 1444656"/>
                  <a:gd name="connsiteX78" fmla="*/ 1037749 w 2095441"/>
                  <a:gd name="connsiteY78" fmla="*/ 1096869 h 1444656"/>
                  <a:gd name="connsiteX79" fmla="*/ 1273969 w 2095441"/>
                  <a:gd name="connsiteY79" fmla="*/ 967329 h 1444656"/>
                  <a:gd name="connsiteX80" fmla="*/ 1199007 w 2095441"/>
                  <a:gd name="connsiteY80" fmla="*/ 1013049 h 1444656"/>
                  <a:gd name="connsiteX81" fmla="*/ 1111472 w 2095441"/>
                  <a:gd name="connsiteY81" fmla="*/ 978378 h 1444656"/>
                  <a:gd name="connsiteX82" fmla="*/ 1051179 w 2095441"/>
                  <a:gd name="connsiteY82" fmla="*/ 861888 h 1444656"/>
                  <a:gd name="connsiteX83" fmla="*/ 1061561 w 2095441"/>
                  <a:gd name="connsiteY83" fmla="*/ 827979 h 1444656"/>
                  <a:gd name="connsiteX84" fmla="*/ 1284541 w 2095441"/>
                  <a:gd name="connsiteY84" fmla="*/ 718536 h 1444656"/>
                  <a:gd name="connsiteX85" fmla="*/ 1312164 w 2095441"/>
                  <a:gd name="connsiteY85" fmla="*/ 715965 h 1444656"/>
                  <a:gd name="connsiteX86" fmla="*/ 1273969 w 2095441"/>
                  <a:gd name="connsiteY86" fmla="*/ 967329 h 14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095441" h="1444656">
                    <a:moveTo>
                      <a:pt x="2090928" y="475268"/>
                    </a:moveTo>
                    <a:cubicBezTo>
                      <a:pt x="2073593" y="404497"/>
                      <a:pt x="1913382" y="96078"/>
                      <a:pt x="1847183" y="16734"/>
                    </a:cubicBezTo>
                    <a:cubicBezTo>
                      <a:pt x="1840802" y="8543"/>
                      <a:pt x="1835372" y="4066"/>
                      <a:pt x="1826514" y="1780"/>
                    </a:cubicBezTo>
                    <a:cubicBezTo>
                      <a:pt x="1783461" y="-8221"/>
                      <a:pt x="1785747" y="26164"/>
                      <a:pt x="1785271" y="49024"/>
                    </a:cubicBezTo>
                    <a:cubicBezTo>
                      <a:pt x="1783842" y="117033"/>
                      <a:pt x="1752695" y="170563"/>
                      <a:pt x="1711928" y="221522"/>
                    </a:cubicBezTo>
                    <a:cubicBezTo>
                      <a:pt x="1643253" y="307437"/>
                      <a:pt x="1539335" y="353443"/>
                      <a:pt x="1445228" y="405831"/>
                    </a:cubicBezTo>
                    <a:cubicBezTo>
                      <a:pt x="1327976" y="471077"/>
                      <a:pt x="1028890" y="631764"/>
                      <a:pt x="979456" y="660720"/>
                    </a:cubicBezTo>
                    <a:cubicBezTo>
                      <a:pt x="962120" y="664339"/>
                      <a:pt x="951928" y="654624"/>
                      <a:pt x="944785" y="624906"/>
                    </a:cubicBezTo>
                    <a:cubicBezTo>
                      <a:pt x="939832" y="604617"/>
                      <a:pt x="937736" y="588330"/>
                      <a:pt x="934974" y="567470"/>
                    </a:cubicBezTo>
                    <a:cubicBezTo>
                      <a:pt x="933736" y="539752"/>
                      <a:pt x="923544" y="529560"/>
                      <a:pt x="905065" y="534037"/>
                    </a:cubicBezTo>
                    <a:cubicBezTo>
                      <a:pt x="884968" y="538895"/>
                      <a:pt x="824960" y="573471"/>
                      <a:pt x="813340" y="582710"/>
                    </a:cubicBezTo>
                    <a:cubicBezTo>
                      <a:pt x="784003" y="606141"/>
                      <a:pt x="820293" y="629573"/>
                      <a:pt x="837819" y="644622"/>
                    </a:cubicBezTo>
                    <a:cubicBezTo>
                      <a:pt x="879443" y="680246"/>
                      <a:pt x="889826" y="698915"/>
                      <a:pt x="873538" y="716250"/>
                    </a:cubicBezTo>
                    <a:cubicBezTo>
                      <a:pt x="848487" y="729300"/>
                      <a:pt x="827246" y="740349"/>
                      <a:pt x="821531" y="743397"/>
                    </a:cubicBezTo>
                    <a:cubicBezTo>
                      <a:pt x="789908" y="760351"/>
                      <a:pt x="776288" y="759494"/>
                      <a:pt x="766477" y="719013"/>
                    </a:cubicBezTo>
                    <a:cubicBezTo>
                      <a:pt x="761524" y="698724"/>
                      <a:pt x="759428" y="682437"/>
                      <a:pt x="756666" y="661577"/>
                    </a:cubicBezTo>
                    <a:cubicBezTo>
                      <a:pt x="755428" y="633859"/>
                      <a:pt x="745236" y="623667"/>
                      <a:pt x="726758" y="628144"/>
                    </a:cubicBezTo>
                    <a:cubicBezTo>
                      <a:pt x="706660" y="633002"/>
                      <a:pt x="646652" y="667578"/>
                      <a:pt x="635032" y="676817"/>
                    </a:cubicBezTo>
                    <a:cubicBezTo>
                      <a:pt x="605695" y="700248"/>
                      <a:pt x="641985" y="723680"/>
                      <a:pt x="659511" y="738729"/>
                    </a:cubicBezTo>
                    <a:cubicBezTo>
                      <a:pt x="724472" y="794260"/>
                      <a:pt x="713708" y="808548"/>
                      <a:pt x="643700" y="840837"/>
                    </a:cubicBezTo>
                    <a:cubicBezTo>
                      <a:pt x="642938" y="841218"/>
                      <a:pt x="641128" y="842076"/>
                      <a:pt x="638556" y="843409"/>
                    </a:cubicBezTo>
                    <a:lnTo>
                      <a:pt x="638556" y="843409"/>
                    </a:lnTo>
                    <a:cubicBezTo>
                      <a:pt x="608171" y="859316"/>
                      <a:pt x="594646" y="853887"/>
                      <a:pt x="585026" y="814167"/>
                    </a:cubicBezTo>
                    <a:cubicBezTo>
                      <a:pt x="580073" y="793879"/>
                      <a:pt x="577977" y="777591"/>
                      <a:pt x="575215" y="756732"/>
                    </a:cubicBezTo>
                    <a:cubicBezTo>
                      <a:pt x="573977" y="729014"/>
                      <a:pt x="563785" y="718822"/>
                      <a:pt x="545306" y="723299"/>
                    </a:cubicBezTo>
                    <a:cubicBezTo>
                      <a:pt x="525209" y="728157"/>
                      <a:pt x="465201" y="762732"/>
                      <a:pt x="453581" y="771972"/>
                    </a:cubicBezTo>
                    <a:cubicBezTo>
                      <a:pt x="424244" y="795403"/>
                      <a:pt x="460534" y="818835"/>
                      <a:pt x="478060" y="833884"/>
                    </a:cubicBezTo>
                    <a:cubicBezTo>
                      <a:pt x="525780" y="874746"/>
                      <a:pt x="532448" y="893320"/>
                      <a:pt x="504920" y="913037"/>
                    </a:cubicBezTo>
                    <a:cubicBezTo>
                      <a:pt x="338804" y="1000191"/>
                      <a:pt x="74200" y="1139922"/>
                      <a:pt x="0" y="1180594"/>
                    </a:cubicBezTo>
                    <a:cubicBezTo>
                      <a:pt x="22003" y="1224028"/>
                      <a:pt x="49435" y="1279464"/>
                      <a:pt x="75628" y="1323660"/>
                    </a:cubicBezTo>
                    <a:cubicBezTo>
                      <a:pt x="102965" y="1306134"/>
                      <a:pt x="184023" y="1261557"/>
                      <a:pt x="229838" y="1234220"/>
                    </a:cubicBezTo>
                    <a:cubicBezTo>
                      <a:pt x="247745" y="1225266"/>
                      <a:pt x="245078" y="1234220"/>
                      <a:pt x="262033" y="1259842"/>
                    </a:cubicBezTo>
                    <a:cubicBezTo>
                      <a:pt x="278321" y="1284607"/>
                      <a:pt x="338519" y="1387382"/>
                      <a:pt x="392811" y="1415766"/>
                    </a:cubicBezTo>
                    <a:cubicBezTo>
                      <a:pt x="440341" y="1441960"/>
                      <a:pt x="505778" y="1449009"/>
                      <a:pt x="558737" y="1442246"/>
                    </a:cubicBezTo>
                    <a:cubicBezTo>
                      <a:pt x="621697" y="1434150"/>
                      <a:pt x="674275" y="1401765"/>
                      <a:pt x="728186" y="1372047"/>
                    </a:cubicBezTo>
                    <a:cubicBezTo>
                      <a:pt x="770382" y="1348806"/>
                      <a:pt x="772001" y="1349377"/>
                      <a:pt x="796195" y="1391001"/>
                    </a:cubicBezTo>
                    <a:cubicBezTo>
                      <a:pt x="814483" y="1422339"/>
                      <a:pt x="820960" y="1416433"/>
                      <a:pt x="844201" y="1404432"/>
                    </a:cubicBezTo>
                    <a:cubicBezTo>
                      <a:pt x="885920" y="1383096"/>
                      <a:pt x="894779" y="1385477"/>
                      <a:pt x="872014" y="1345091"/>
                    </a:cubicBezTo>
                    <a:cubicBezTo>
                      <a:pt x="860393" y="1324422"/>
                      <a:pt x="853916" y="1320993"/>
                      <a:pt x="862584" y="1314039"/>
                    </a:cubicBezTo>
                    <a:cubicBezTo>
                      <a:pt x="885349" y="1296037"/>
                      <a:pt x="904875" y="1288989"/>
                      <a:pt x="928116" y="1275177"/>
                    </a:cubicBezTo>
                    <a:cubicBezTo>
                      <a:pt x="946690" y="1264128"/>
                      <a:pt x="951357" y="1277082"/>
                      <a:pt x="962882" y="1297371"/>
                    </a:cubicBezTo>
                    <a:cubicBezTo>
                      <a:pt x="980503" y="1328898"/>
                      <a:pt x="984695" y="1333089"/>
                      <a:pt x="1022318" y="1311753"/>
                    </a:cubicBezTo>
                    <a:cubicBezTo>
                      <a:pt x="1055941" y="1288989"/>
                      <a:pt x="1056037" y="1283750"/>
                      <a:pt x="1040416" y="1259556"/>
                    </a:cubicBezTo>
                    <a:cubicBezTo>
                      <a:pt x="1021937" y="1230886"/>
                      <a:pt x="1025081" y="1228029"/>
                      <a:pt x="1041273" y="1219075"/>
                    </a:cubicBezTo>
                    <a:cubicBezTo>
                      <a:pt x="1055941" y="1210979"/>
                      <a:pt x="1079087" y="1197358"/>
                      <a:pt x="1087088" y="1192596"/>
                    </a:cubicBezTo>
                    <a:cubicBezTo>
                      <a:pt x="1107091" y="1180880"/>
                      <a:pt x="1112044" y="1181261"/>
                      <a:pt x="1128522" y="1207074"/>
                    </a:cubicBezTo>
                    <a:cubicBezTo>
                      <a:pt x="1151001" y="1242126"/>
                      <a:pt x="1160431" y="1242602"/>
                      <a:pt x="1189958" y="1225171"/>
                    </a:cubicBezTo>
                    <a:cubicBezTo>
                      <a:pt x="1220343" y="1205645"/>
                      <a:pt x="1226344" y="1196691"/>
                      <a:pt x="1216819" y="1178213"/>
                    </a:cubicBezTo>
                    <a:cubicBezTo>
                      <a:pt x="1209580" y="1165735"/>
                      <a:pt x="1204151" y="1155162"/>
                      <a:pt x="1199769" y="1141351"/>
                    </a:cubicBezTo>
                    <a:cubicBezTo>
                      <a:pt x="1255586" y="1110585"/>
                      <a:pt x="1313021" y="1082296"/>
                      <a:pt x="1364456" y="1044196"/>
                    </a:cubicBezTo>
                    <a:cubicBezTo>
                      <a:pt x="1452467" y="979045"/>
                      <a:pt x="1497711" y="866269"/>
                      <a:pt x="1462945" y="769209"/>
                    </a:cubicBezTo>
                    <a:cubicBezTo>
                      <a:pt x="1453991" y="742730"/>
                      <a:pt x="1422273" y="675102"/>
                      <a:pt x="1412462" y="656624"/>
                    </a:cubicBezTo>
                    <a:cubicBezTo>
                      <a:pt x="1465707" y="618143"/>
                      <a:pt x="1740694" y="491746"/>
                      <a:pt x="1811465" y="479554"/>
                    </a:cubicBezTo>
                    <a:cubicBezTo>
                      <a:pt x="1899666" y="459075"/>
                      <a:pt x="1991868" y="490603"/>
                      <a:pt x="2034064" y="516511"/>
                    </a:cubicBezTo>
                    <a:cubicBezTo>
                      <a:pt x="2047399" y="524703"/>
                      <a:pt x="2069306" y="539371"/>
                      <a:pt x="2089309" y="521940"/>
                    </a:cubicBezTo>
                    <a:cubicBezTo>
                      <a:pt x="2098167" y="505367"/>
                      <a:pt x="2096262" y="495556"/>
                      <a:pt x="2090928" y="475268"/>
                    </a:cubicBezTo>
                    <a:close/>
                    <a:moveTo>
                      <a:pt x="699516" y="1260890"/>
                    </a:moveTo>
                    <a:cubicBezTo>
                      <a:pt x="653606" y="1285274"/>
                      <a:pt x="609410" y="1313468"/>
                      <a:pt x="559022" y="1327946"/>
                    </a:cubicBezTo>
                    <a:cubicBezTo>
                      <a:pt x="466915" y="1354235"/>
                      <a:pt x="378142" y="1292894"/>
                      <a:pt x="370046" y="1198882"/>
                    </a:cubicBezTo>
                    <a:cubicBezTo>
                      <a:pt x="369094" y="1188024"/>
                      <a:pt x="372237" y="1172974"/>
                      <a:pt x="377285" y="1170021"/>
                    </a:cubicBezTo>
                    <a:cubicBezTo>
                      <a:pt x="441769" y="1132017"/>
                      <a:pt x="558546" y="1076581"/>
                      <a:pt x="587121" y="1064675"/>
                    </a:cubicBezTo>
                    <a:cubicBezTo>
                      <a:pt x="608743" y="1055626"/>
                      <a:pt x="621506" y="1054959"/>
                      <a:pt x="632555" y="1077438"/>
                    </a:cubicBezTo>
                    <a:cubicBezTo>
                      <a:pt x="657130" y="1127254"/>
                      <a:pt x="682752" y="1176403"/>
                      <a:pt x="708374" y="1225647"/>
                    </a:cubicBezTo>
                    <a:cubicBezTo>
                      <a:pt x="716185" y="1240697"/>
                      <a:pt x="716090" y="1252127"/>
                      <a:pt x="699516" y="1260890"/>
                    </a:cubicBezTo>
                    <a:close/>
                    <a:moveTo>
                      <a:pt x="876205" y="1174974"/>
                    </a:moveTo>
                    <a:cubicBezTo>
                      <a:pt x="870014" y="1178308"/>
                      <a:pt x="852107" y="1187357"/>
                      <a:pt x="845820" y="1190500"/>
                    </a:cubicBezTo>
                    <a:cubicBezTo>
                      <a:pt x="801815" y="1212312"/>
                      <a:pt x="809244" y="1216789"/>
                      <a:pt x="778955" y="1159544"/>
                    </a:cubicBezTo>
                    <a:cubicBezTo>
                      <a:pt x="757428" y="1118872"/>
                      <a:pt x="735330" y="1078581"/>
                      <a:pt x="714185" y="1037624"/>
                    </a:cubicBezTo>
                    <a:cubicBezTo>
                      <a:pt x="699040" y="1008192"/>
                      <a:pt x="703898" y="1006668"/>
                      <a:pt x="727805" y="994666"/>
                    </a:cubicBezTo>
                    <a:cubicBezTo>
                      <a:pt x="799052" y="958757"/>
                      <a:pt x="781812" y="952756"/>
                      <a:pt x="820388" y="1024194"/>
                    </a:cubicBezTo>
                    <a:cubicBezTo>
                      <a:pt x="840010" y="1060484"/>
                      <a:pt x="883158" y="1145066"/>
                      <a:pt x="885444" y="1150495"/>
                    </a:cubicBezTo>
                    <a:cubicBezTo>
                      <a:pt x="890111" y="1162306"/>
                      <a:pt x="883158" y="1171260"/>
                      <a:pt x="876205" y="1174974"/>
                    </a:cubicBezTo>
                    <a:close/>
                    <a:moveTo>
                      <a:pt x="1037749" y="1096869"/>
                    </a:moveTo>
                    <a:cubicBezTo>
                      <a:pt x="973645" y="1131159"/>
                      <a:pt x="976217" y="1128778"/>
                      <a:pt x="943832" y="1067913"/>
                    </a:cubicBezTo>
                    <a:cubicBezTo>
                      <a:pt x="923258" y="1029337"/>
                      <a:pt x="904494" y="989808"/>
                      <a:pt x="883539" y="951518"/>
                    </a:cubicBezTo>
                    <a:cubicBezTo>
                      <a:pt x="873157" y="932563"/>
                      <a:pt x="877062" y="922752"/>
                      <a:pt x="896017" y="912656"/>
                    </a:cubicBezTo>
                    <a:cubicBezTo>
                      <a:pt x="962120" y="877318"/>
                      <a:pt x="953072" y="869508"/>
                      <a:pt x="990695" y="941136"/>
                    </a:cubicBezTo>
                    <a:cubicBezTo>
                      <a:pt x="1009364" y="976664"/>
                      <a:pt x="1052989" y="1063151"/>
                      <a:pt x="1055561" y="1068675"/>
                    </a:cubicBezTo>
                    <a:cubicBezTo>
                      <a:pt x="1061561" y="1081344"/>
                      <a:pt x="1055941" y="1087154"/>
                      <a:pt x="1037749" y="1096869"/>
                    </a:cubicBezTo>
                    <a:close/>
                    <a:moveTo>
                      <a:pt x="1273969" y="967329"/>
                    </a:moveTo>
                    <a:cubicBezTo>
                      <a:pt x="1248442" y="981522"/>
                      <a:pt x="1223963" y="997714"/>
                      <a:pt x="1199007" y="1013049"/>
                    </a:cubicBezTo>
                    <a:cubicBezTo>
                      <a:pt x="1141190" y="1034481"/>
                      <a:pt x="1141095" y="1034576"/>
                      <a:pt x="1111472" y="978378"/>
                    </a:cubicBezTo>
                    <a:cubicBezTo>
                      <a:pt x="1091089" y="939707"/>
                      <a:pt x="1071658" y="900464"/>
                      <a:pt x="1051179" y="861888"/>
                    </a:cubicBezTo>
                    <a:cubicBezTo>
                      <a:pt x="1042892" y="846267"/>
                      <a:pt x="1044702" y="836075"/>
                      <a:pt x="1061561" y="827979"/>
                    </a:cubicBezTo>
                    <a:cubicBezTo>
                      <a:pt x="1136047" y="791879"/>
                      <a:pt x="1210247" y="755112"/>
                      <a:pt x="1284541" y="718536"/>
                    </a:cubicBezTo>
                    <a:cubicBezTo>
                      <a:pt x="1293495" y="714155"/>
                      <a:pt x="1302734" y="713964"/>
                      <a:pt x="1312164" y="715965"/>
                    </a:cubicBezTo>
                    <a:cubicBezTo>
                      <a:pt x="1401318" y="808357"/>
                      <a:pt x="1358741" y="920085"/>
                      <a:pt x="1273969" y="967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Graphic 12">
                <a:extLst>
                  <a:ext uri="{FF2B5EF4-FFF2-40B4-BE49-F238E27FC236}">
                    <a16:creationId xmlns:a16="http://schemas.microsoft.com/office/drawing/2014/main" id="{A8543F39-EFDB-4ADE-8F93-3A1632466EF6}"/>
                  </a:ext>
                </a:extLst>
              </p:cNvPr>
              <p:cNvSpPr/>
              <p:nvPr/>
            </p:nvSpPr>
            <p:spPr>
              <a:xfrm>
                <a:off x="4474952" y="1060152"/>
                <a:ext cx="184646" cy="166893"/>
              </a:xfrm>
              <a:custGeom>
                <a:avLst/>
                <a:gdLst>
                  <a:gd name="connsiteX0" fmla="*/ 356103 w 365722"/>
                  <a:gd name="connsiteY0" fmla="*/ 232981 h 330559"/>
                  <a:gd name="connsiteX1" fmla="*/ 192845 w 365722"/>
                  <a:gd name="connsiteY1" fmla="*/ 316134 h 330559"/>
                  <a:gd name="connsiteX2" fmla="*/ 13679 w 365722"/>
                  <a:gd name="connsiteY2" fmla="*/ 257937 h 330559"/>
                  <a:gd name="connsiteX3" fmla="*/ 13679 w 365722"/>
                  <a:gd name="connsiteY3" fmla="*/ 257937 h 330559"/>
                  <a:gd name="connsiteX4" fmla="*/ 68829 w 365722"/>
                  <a:gd name="connsiteY4" fmla="*/ 88296 h 330559"/>
                  <a:gd name="connsiteX5" fmla="*/ 238374 w 365722"/>
                  <a:gd name="connsiteY5" fmla="*/ 1905 h 330559"/>
                  <a:gd name="connsiteX6" fmla="*/ 262187 w 365722"/>
                  <a:gd name="connsiteY6" fmla="*/ 9620 h 330559"/>
                  <a:gd name="connsiteX7" fmla="*/ 363818 w 365722"/>
                  <a:gd name="connsiteY7" fmla="*/ 209264 h 330559"/>
                  <a:gd name="connsiteX8" fmla="*/ 356103 w 365722"/>
                  <a:gd name="connsiteY8" fmla="*/ 232981 h 33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722" h="330559">
                    <a:moveTo>
                      <a:pt x="356103" y="232981"/>
                    </a:moveTo>
                    <a:lnTo>
                      <a:pt x="192845" y="316134"/>
                    </a:lnTo>
                    <a:cubicBezTo>
                      <a:pt x="127598" y="349377"/>
                      <a:pt x="46922" y="323183"/>
                      <a:pt x="13679" y="257937"/>
                    </a:cubicBezTo>
                    <a:lnTo>
                      <a:pt x="13679" y="257937"/>
                    </a:lnTo>
                    <a:cubicBezTo>
                      <a:pt x="-17848" y="196119"/>
                      <a:pt x="7012" y="119729"/>
                      <a:pt x="68829" y="88296"/>
                    </a:cubicBezTo>
                    <a:lnTo>
                      <a:pt x="238374" y="1905"/>
                    </a:lnTo>
                    <a:cubicBezTo>
                      <a:pt x="247042" y="-2477"/>
                      <a:pt x="257710" y="952"/>
                      <a:pt x="262187" y="9620"/>
                    </a:cubicBezTo>
                    <a:lnTo>
                      <a:pt x="363818" y="209264"/>
                    </a:lnTo>
                    <a:cubicBezTo>
                      <a:pt x="368200" y="217836"/>
                      <a:pt x="364771" y="228600"/>
                      <a:pt x="356103" y="2329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Graphic 12">
                <a:extLst>
                  <a:ext uri="{FF2B5EF4-FFF2-40B4-BE49-F238E27FC236}">
                    <a16:creationId xmlns:a16="http://schemas.microsoft.com/office/drawing/2014/main" id="{5FBC70E9-69BD-4737-94FC-2F1DCFDA4EB3}"/>
                  </a:ext>
                </a:extLst>
              </p:cNvPr>
              <p:cNvSpPr/>
              <p:nvPr/>
            </p:nvSpPr>
            <p:spPr>
              <a:xfrm>
                <a:off x="4551060" y="1042214"/>
                <a:ext cx="114319" cy="171489"/>
              </a:xfrm>
              <a:custGeom>
                <a:avLst/>
                <a:gdLst>
                  <a:gd name="connsiteX0" fmla="*/ 196692 w 226427"/>
                  <a:gd name="connsiteY0" fmla="*/ 333756 h 339662"/>
                  <a:gd name="connsiteX1" fmla="*/ 196692 w 226427"/>
                  <a:gd name="connsiteY1" fmla="*/ 333756 h 339662"/>
                  <a:gd name="connsiteX2" fmla="*/ 123444 w 226427"/>
                  <a:gd name="connsiteY2" fmla="*/ 309944 h 339662"/>
                  <a:gd name="connsiteX3" fmla="*/ 5906 w 226427"/>
                  <a:gd name="connsiteY3" fmla="*/ 79153 h 339662"/>
                  <a:gd name="connsiteX4" fmla="*/ 29718 w 226427"/>
                  <a:gd name="connsiteY4" fmla="*/ 5906 h 339662"/>
                  <a:gd name="connsiteX5" fmla="*/ 29718 w 226427"/>
                  <a:gd name="connsiteY5" fmla="*/ 5906 h 339662"/>
                  <a:gd name="connsiteX6" fmla="*/ 102966 w 226427"/>
                  <a:gd name="connsiteY6" fmla="*/ 29718 h 339662"/>
                  <a:gd name="connsiteX7" fmla="*/ 220504 w 226427"/>
                  <a:gd name="connsiteY7" fmla="*/ 260509 h 339662"/>
                  <a:gd name="connsiteX8" fmla="*/ 196692 w 226427"/>
                  <a:gd name="connsiteY8" fmla="*/ 333756 h 33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427" h="339662">
                    <a:moveTo>
                      <a:pt x="196692" y="333756"/>
                    </a:moveTo>
                    <a:lnTo>
                      <a:pt x="196692" y="333756"/>
                    </a:lnTo>
                    <a:cubicBezTo>
                      <a:pt x="170022" y="347377"/>
                      <a:pt x="137065" y="336614"/>
                      <a:pt x="123444" y="309944"/>
                    </a:cubicBezTo>
                    <a:lnTo>
                      <a:pt x="5906" y="79153"/>
                    </a:lnTo>
                    <a:cubicBezTo>
                      <a:pt x="-7715" y="52483"/>
                      <a:pt x="3048" y="19527"/>
                      <a:pt x="29718" y="5906"/>
                    </a:cubicBezTo>
                    <a:lnTo>
                      <a:pt x="29718" y="5906"/>
                    </a:lnTo>
                    <a:cubicBezTo>
                      <a:pt x="56388" y="-7715"/>
                      <a:pt x="89345" y="3049"/>
                      <a:pt x="102966" y="29718"/>
                    </a:cubicBezTo>
                    <a:lnTo>
                      <a:pt x="220504" y="260509"/>
                    </a:lnTo>
                    <a:cubicBezTo>
                      <a:pt x="234125" y="287275"/>
                      <a:pt x="223457" y="320231"/>
                      <a:pt x="196692" y="3337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3EAED03-29D8-4088-8F88-3274F732BF3F}"/>
                </a:ext>
              </a:extLst>
            </p:cNvPr>
            <p:cNvGrpSpPr/>
            <p:nvPr/>
          </p:nvGrpSpPr>
          <p:grpSpPr>
            <a:xfrm rot="19662303">
              <a:off x="3369903" y="5502749"/>
              <a:ext cx="396536" cy="852970"/>
              <a:chOff x="10019575" y="3052626"/>
              <a:chExt cx="1673786" cy="3600405"/>
            </a:xfrm>
          </p:grpSpPr>
          <p:sp>
            <p:nvSpPr>
              <p:cNvPr id="255" name="Graphic 570">
                <a:extLst>
                  <a:ext uri="{FF2B5EF4-FFF2-40B4-BE49-F238E27FC236}">
                    <a16:creationId xmlns:a16="http://schemas.microsoft.com/office/drawing/2014/main" id="{17A2DC67-74F6-466B-838C-2FA5E6237D6C}"/>
                  </a:ext>
                </a:extLst>
              </p:cNvPr>
              <p:cNvSpPr/>
              <p:nvPr/>
            </p:nvSpPr>
            <p:spPr>
              <a:xfrm>
                <a:off x="10085046" y="6248695"/>
                <a:ext cx="1491597" cy="404336"/>
              </a:xfrm>
              <a:custGeom>
                <a:avLst/>
                <a:gdLst>
                  <a:gd name="connsiteX0" fmla="*/ 1491598 w 1491597"/>
                  <a:gd name="connsiteY0" fmla="*/ 202168 h 404336"/>
                  <a:gd name="connsiteX1" fmla="*/ 745799 w 1491597"/>
                  <a:gd name="connsiteY1" fmla="*/ 404337 h 404336"/>
                  <a:gd name="connsiteX2" fmla="*/ 0 w 1491597"/>
                  <a:gd name="connsiteY2" fmla="*/ 202168 h 404336"/>
                  <a:gd name="connsiteX3" fmla="*/ 745799 w 1491597"/>
                  <a:gd name="connsiteY3" fmla="*/ 0 h 404336"/>
                  <a:gd name="connsiteX4" fmla="*/ 1491598 w 1491597"/>
                  <a:gd name="connsiteY4" fmla="*/ 202168 h 40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597" h="404336">
                    <a:moveTo>
                      <a:pt x="1491598" y="202168"/>
                    </a:moveTo>
                    <a:cubicBezTo>
                      <a:pt x="1491598" y="313823"/>
                      <a:pt x="1157692" y="404337"/>
                      <a:pt x="745799" y="404337"/>
                    </a:cubicBezTo>
                    <a:cubicBezTo>
                      <a:pt x="333905" y="404337"/>
                      <a:pt x="0" y="313823"/>
                      <a:pt x="0" y="202168"/>
                    </a:cubicBezTo>
                    <a:cubicBezTo>
                      <a:pt x="0" y="90514"/>
                      <a:pt x="333905" y="0"/>
                      <a:pt x="745799" y="0"/>
                    </a:cubicBezTo>
                    <a:cubicBezTo>
                      <a:pt x="1157692" y="0"/>
                      <a:pt x="1491598" y="90514"/>
                      <a:pt x="1491598" y="20216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4307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Graphic 570">
                <a:extLst>
                  <a:ext uri="{FF2B5EF4-FFF2-40B4-BE49-F238E27FC236}">
                    <a16:creationId xmlns:a16="http://schemas.microsoft.com/office/drawing/2014/main" id="{1F5C3195-5B49-4AD3-86FA-046382B9A11E}"/>
                  </a:ext>
                </a:extLst>
              </p:cNvPr>
              <p:cNvSpPr/>
              <p:nvPr/>
            </p:nvSpPr>
            <p:spPr>
              <a:xfrm>
                <a:off x="10085046" y="6190364"/>
                <a:ext cx="1491597" cy="404336"/>
              </a:xfrm>
              <a:custGeom>
                <a:avLst/>
                <a:gdLst>
                  <a:gd name="connsiteX0" fmla="*/ 1491598 w 1491597"/>
                  <a:gd name="connsiteY0" fmla="*/ 202169 h 404336"/>
                  <a:gd name="connsiteX1" fmla="*/ 745799 w 1491597"/>
                  <a:gd name="connsiteY1" fmla="*/ 404337 h 404336"/>
                  <a:gd name="connsiteX2" fmla="*/ 0 w 1491597"/>
                  <a:gd name="connsiteY2" fmla="*/ 202169 h 404336"/>
                  <a:gd name="connsiteX3" fmla="*/ 745799 w 1491597"/>
                  <a:gd name="connsiteY3" fmla="*/ 0 h 404336"/>
                  <a:gd name="connsiteX4" fmla="*/ 1491598 w 1491597"/>
                  <a:gd name="connsiteY4" fmla="*/ 202169 h 40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597" h="404336">
                    <a:moveTo>
                      <a:pt x="1491598" y="202169"/>
                    </a:moveTo>
                    <a:cubicBezTo>
                      <a:pt x="1491598" y="313823"/>
                      <a:pt x="1157692" y="404337"/>
                      <a:pt x="745799" y="404337"/>
                    </a:cubicBezTo>
                    <a:cubicBezTo>
                      <a:pt x="333905" y="404337"/>
                      <a:pt x="0" y="313823"/>
                      <a:pt x="0" y="202169"/>
                    </a:cubicBezTo>
                    <a:cubicBezTo>
                      <a:pt x="0" y="90514"/>
                      <a:pt x="333905" y="0"/>
                      <a:pt x="745799" y="0"/>
                    </a:cubicBezTo>
                    <a:cubicBezTo>
                      <a:pt x="1157692" y="0"/>
                      <a:pt x="1491598" y="90514"/>
                      <a:pt x="1491598" y="2021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4307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Graphic 570">
                <a:extLst>
                  <a:ext uri="{FF2B5EF4-FFF2-40B4-BE49-F238E27FC236}">
                    <a16:creationId xmlns:a16="http://schemas.microsoft.com/office/drawing/2014/main" id="{56593C7D-B980-433B-9FF2-9BE6281686CB}"/>
                  </a:ext>
                </a:extLst>
              </p:cNvPr>
              <p:cNvSpPr/>
              <p:nvPr/>
            </p:nvSpPr>
            <p:spPr>
              <a:xfrm>
                <a:off x="10242341" y="4724600"/>
                <a:ext cx="1229454" cy="787946"/>
              </a:xfrm>
              <a:custGeom>
                <a:avLst/>
                <a:gdLst>
                  <a:gd name="connsiteX0" fmla="*/ 614727 w 1229454"/>
                  <a:gd name="connsiteY0" fmla="*/ 787946 h 787946"/>
                  <a:gd name="connsiteX1" fmla="*/ 614727 w 1229454"/>
                  <a:gd name="connsiteY1" fmla="*/ 787946 h 787946"/>
                  <a:gd name="connsiteX2" fmla="*/ 0 w 1229454"/>
                  <a:gd name="connsiteY2" fmla="*/ 173219 h 787946"/>
                  <a:gd name="connsiteX3" fmla="*/ 0 w 1229454"/>
                  <a:gd name="connsiteY3" fmla="*/ 0 h 787946"/>
                  <a:gd name="connsiteX4" fmla="*/ 1229454 w 1229454"/>
                  <a:gd name="connsiteY4" fmla="*/ 0 h 787946"/>
                  <a:gd name="connsiteX5" fmla="*/ 1229454 w 1229454"/>
                  <a:gd name="connsiteY5" fmla="*/ 173219 h 787946"/>
                  <a:gd name="connsiteX6" fmla="*/ 614727 w 1229454"/>
                  <a:gd name="connsiteY6" fmla="*/ 787946 h 78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454" h="787946">
                    <a:moveTo>
                      <a:pt x="614727" y="787946"/>
                    </a:moveTo>
                    <a:lnTo>
                      <a:pt x="614727" y="787946"/>
                    </a:lnTo>
                    <a:cubicBezTo>
                      <a:pt x="275212" y="787946"/>
                      <a:pt x="0" y="512734"/>
                      <a:pt x="0" y="173219"/>
                    </a:cubicBezTo>
                    <a:lnTo>
                      <a:pt x="0" y="0"/>
                    </a:lnTo>
                    <a:lnTo>
                      <a:pt x="1229454" y="0"/>
                    </a:lnTo>
                    <a:lnTo>
                      <a:pt x="1229454" y="173219"/>
                    </a:lnTo>
                    <a:cubicBezTo>
                      <a:pt x="1229454" y="512691"/>
                      <a:pt x="954199" y="787946"/>
                      <a:pt x="614727" y="78794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307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Graphic 570">
                <a:extLst>
                  <a:ext uri="{FF2B5EF4-FFF2-40B4-BE49-F238E27FC236}">
                    <a16:creationId xmlns:a16="http://schemas.microsoft.com/office/drawing/2014/main" id="{E9F6F900-06E2-4D7C-8E6A-A8EE69A8B21B}"/>
                  </a:ext>
                </a:extLst>
              </p:cNvPr>
              <p:cNvSpPr/>
              <p:nvPr/>
            </p:nvSpPr>
            <p:spPr>
              <a:xfrm>
                <a:off x="10242341" y="3052643"/>
                <a:ext cx="1229454" cy="1378527"/>
              </a:xfrm>
              <a:custGeom>
                <a:avLst/>
                <a:gdLst>
                  <a:gd name="connsiteX0" fmla="*/ 1229454 w 1229454"/>
                  <a:gd name="connsiteY0" fmla="*/ 1378528 h 1378527"/>
                  <a:gd name="connsiteX1" fmla="*/ 0 w 1229454"/>
                  <a:gd name="connsiteY1" fmla="*/ 1378528 h 1378527"/>
                  <a:gd name="connsiteX2" fmla="*/ 0 w 1229454"/>
                  <a:gd name="connsiteY2" fmla="*/ 614727 h 1378527"/>
                  <a:gd name="connsiteX3" fmla="*/ 614727 w 1229454"/>
                  <a:gd name="connsiteY3" fmla="*/ 0 h 1378527"/>
                  <a:gd name="connsiteX4" fmla="*/ 614727 w 1229454"/>
                  <a:gd name="connsiteY4" fmla="*/ 0 h 1378527"/>
                  <a:gd name="connsiteX5" fmla="*/ 1229454 w 1229454"/>
                  <a:gd name="connsiteY5" fmla="*/ 614727 h 1378527"/>
                  <a:gd name="connsiteX6" fmla="*/ 1229454 w 1229454"/>
                  <a:gd name="connsiteY6" fmla="*/ 1378528 h 1378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9454" h="1378527">
                    <a:moveTo>
                      <a:pt x="1229454" y="1378528"/>
                    </a:moveTo>
                    <a:lnTo>
                      <a:pt x="0" y="1378528"/>
                    </a:lnTo>
                    <a:lnTo>
                      <a:pt x="0" y="614727"/>
                    </a:lnTo>
                    <a:cubicBezTo>
                      <a:pt x="0" y="275212"/>
                      <a:pt x="275212" y="0"/>
                      <a:pt x="614727" y="0"/>
                    </a:cubicBezTo>
                    <a:lnTo>
                      <a:pt x="614727" y="0"/>
                    </a:lnTo>
                    <a:cubicBezTo>
                      <a:pt x="954199" y="0"/>
                      <a:pt x="1229454" y="275212"/>
                      <a:pt x="1229454" y="614727"/>
                    </a:cubicBezTo>
                    <a:lnTo>
                      <a:pt x="1229454" y="1378528"/>
                    </a:lnTo>
                    <a:close/>
                  </a:path>
                </a:pathLst>
              </a:custGeom>
              <a:solidFill>
                <a:schemeClr val="accent2"/>
              </a:solidFill>
              <a:ln w="4307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59">
                <a:extLst>
                  <a:ext uri="{FF2B5EF4-FFF2-40B4-BE49-F238E27FC236}">
                    <a16:creationId xmlns:a16="http://schemas.microsoft.com/office/drawing/2014/main" id="{8F557C91-4A77-4B67-8D85-C4306EE9432A}"/>
                  </a:ext>
                </a:extLst>
              </p:cNvPr>
              <p:cNvSpPr/>
              <p:nvPr/>
            </p:nvSpPr>
            <p:spPr>
              <a:xfrm>
                <a:off x="10357945" y="3052626"/>
                <a:ext cx="984552" cy="1214542"/>
              </a:xfrm>
              <a:custGeom>
                <a:avLst/>
                <a:gdLst>
                  <a:gd name="connsiteX0" fmla="*/ 89333 w 984552"/>
                  <a:gd name="connsiteY0" fmla="*/ 157354 h 1214542"/>
                  <a:gd name="connsiteX1" fmla="*/ 92752 w 984552"/>
                  <a:gd name="connsiteY1" fmla="*/ 171634 h 1214542"/>
                  <a:gd name="connsiteX2" fmla="*/ 92795 w 984552"/>
                  <a:gd name="connsiteY2" fmla="*/ 1169192 h 1214542"/>
                  <a:gd name="connsiteX3" fmla="*/ 45628 w 984552"/>
                  <a:gd name="connsiteY3" fmla="*/ 1213459 h 1214542"/>
                  <a:gd name="connsiteX4" fmla="*/ 19 w 984552"/>
                  <a:gd name="connsiteY4" fmla="*/ 1169581 h 1214542"/>
                  <a:gd name="connsiteX5" fmla="*/ 19 w 984552"/>
                  <a:gd name="connsiteY5" fmla="*/ 256448 h 1214542"/>
                  <a:gd name="connsiteX6" fmla="*/ 89333 w 984552"/>
                  <a:gd name="connsiteY6" fmla="*/ 157354 h 1214542"/>
                  <a:gd name="connsiteX7" fmla="*/ 894113 w 984552"/>
                  <a:gd name="connsiteY7" fmla="*/ 146622 h 1214542"/>
                  <a:gd name="connsiteX8" fmla="*/ 984552 w 984552"/>
                  <a:gd name="connsiteY8" fmla="*/ 241735 h 1214542"/>
                  <a:gd name="connsiteX9" fmla="*/ 984336 w 984552"/>
                  <a:gd name="connsiteY9" fmla="*/ 545636 h 1214542"/>
                  <a:gd name="connsiteX10" fmla="*/ 984336 w 984552"/>
                  <a:gd name="connsiteY10" fmla="*/ 1166075 h 1214542"/>
                  <a:gd name="connsiteX11" fmla="*/ 952184 w 984552"/>
                  <a:gd name="connsiteY11" fmla="*/ 1213242 h 1214542"/>
                  <a:gd name="connsiteX12" fmla="*/ 894113 w 984552"/>
                  <a:gd name="connsiteY12" fmla="*/ 1185115 h 1214542"/>
                  <a:gd name="connsiteX13" fmla="*/ 891517 w 984552"/>
                  <a:gd name="connsiteY13" fmla="*/ 1168672 h 1214542"/>
                  <a:gd name="connsiteX14" fmla="*/ 891603 w 984552"/>
                  <a:gd name="connsiteY14" fmla="*/ 159907 h 1214542"/>
                  <a:gd name="connsiteX15" fmla="*/ 894113 w 984552"/>
                  <a:gd name="connsiteY15" fmla="*/ 146622 h 1214542"/>
                  <a:gd name="connsiteX16" fmla="*/ 677838 w 984552"/>
                  <a:gd name="connsiteY16" fmla="*/ 28229 h 1214542"/>
                  <a:gd name="connsiteX17" fmla="*/ 773686 w 984552"/>
                  <a:gd name="connsiteY17" fmla="*/ 67001 h 1214542"/>
                  <a:gd name="connsiteX18" fmla="*/ 773426 w 984552"/>
                  <a:gd name="connsiteY18" fmla="*/ 85305 h 1214542"/>
                  <a:gd name="connsiteX19" fmla="*/ 773426 w 984552"/>
                  <a:gd name="connsiteY19" fmla="*/ 1157421 h 1214542"/>
                  <a:gd name="connsiteX20" fmla="*/ 749843 w 984552"/>
                  <a:gd name="connsiteY20" fmla="*/ 1208007 h 1214542"/>
                  <a:gd name="connsiteX21" fmla="*/ 677924 w 984552"/>
                  <a:gd name="connsiteY21" fmla="*/ 1169321 h 1214542"/>
                  <a:gd name="connsiteX22" fmla="*/ 677838 w 984552"/>
                  <a:gd name="connsiteY22" fmla="*/ 1159455 h 1214542"/>
                  <a:gd name="connsiteX23" fmla="*/ 677838 w 984552"/>
                  <a:gd name="connsiteY23" fmla="*/ 28229 h 1214542"/>
                  <a:gd name="connsiteX24" fmla="*/ 317422 w 984552"/>
                  <a:gd name="connsiteY24" fmla="*/ 28056 h 1214542"/>
                  <a:gd name="connsiteX25" fmla="*/ 323350 w 984552"/>
                  <a:gd name="connsiteY25" fmla="*/ 34590 h 1214542"/>
                  <a:gd name="connsiteX26" fmla="*/ 323393 w 984552"/>
                  <a:gd name="connsiteY26" fmla="*/ 45841 h 1214542"/>
                  <a:gd name="connsiteX27" fmla="*/ 323393 w 984552"/>
                  <a:gd name="connsiteY27" fmla="*/ 1165946 h 1214542"/>
                  <a:gd name="connsiteX28" fmla="*/ 291199 w 984552"/>
                  <a:gd name="connsiteY28" fmla="*/ 1213243 h 1214542"/>
                  <a:gd name="connsiteX29" fmla="*/ 233041 w 984552"/>
                  <a:gd name="connsiteY29" fmla="*/ 1184813 h 1214542"/>
                  <a:gd name="connsiteX30" fmla="*/ 230574 w 984552"/>
                  <a:gd name="connsiteY30" fmla="*/ 1168326 h 1214542"/>
                  <a:gd name="connsiteX31" fmla="*/ 230617 w 984552"/>
                  <a:gd name="connsiteY31" fmla="*/ 62284 h 1214542"/>
                  <a:gd name="connsiteX32" fmla="*/ 317422 w 984552"/>
                  <a:gd name="connsiteY32" fmla="*/ 28056 h 1214542"/>
                  <a:gd name="connsiteX33" fmla="*/ 475193 w 984552"/>
                  <a:gd name="connsiteY33" fmla="*/ 621 h 1214542"/>
                  <a:gd name="connsiteX34" fmla="*/ 559574 w 984552"/>
                  <a:gd name="connsiteY34" fmla="*/ 3607 h 1214542"/>
                  <a:gd name="connsiteX35" fmla="*/ 559660 w 984552"/>
                  <a:gd name="connsiteY35" fmla="*/ 1167028 h 1214542"/>
                  <a:gd name="connsiteX36" fmla="*/ 525432 w 984552"/>
                  <a:gd name="connsiteY36" fmla="*/ 1213113 h 1214542"/>
                  <a:gd name="connsiteX37" fmla="*/ 469135 w 984552"/>
                  <a:gd name="connsiteY37" fmla="*/ 1187019 h 1214542"/>
                  <a:gd name="connsiteX38" fmla="*/ 466884 w 984552"/>
                  <a:gd name="connsiteY38" fmla="*/ 1166292 h 1214542"/>
                  <a:gd name="connsiteX39" fmla="*/ 466798 w 984552"/>
                  <a:gd name="connsiteY39" fmla="*/ 30998 h 1214542"/>
                  <a:gd name="connsiteX40" fmla="*/ 466452 w 984552"/>
                  <a:gd name="connsiteY40" fmla="*/ 17021 h 1214542"/>
                  <a:gd name="connsiteX41" fmla="*/ 475193 w 984552"/>
                  <a:gd name="connsiteY41" fmla="*/ 621 h 121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84552" h="1214542">
                    <a:moveTo>
                      <a:pt x="89333" y="157354"/>
                    </a:moveTo>
                    <a:cubicBezTo>
                      <a:pt x="94526" y="161119"/>
                      <a:pt x="92752" y="166744"/>
                      <a:pt x="92752" y="171634"/>
                    </a:cubicBezTo>
                    <a:cubicBezTo>
                      <a:pt x="92838" y="504139"/>
                      <a:pt x="92838" y="836687"/>
                      <a:pt x="92795" y="1169192"/>
                    </a:cubicBezTo>
                    <a:cubicBezTo>
                      <a:pt x="92795" y="1194939"/>
                      <a:pt x="72933" y="1213416"/>
                      <a:pt x="45628" y="1213459"/>
                    </a:cubicBezTo>
                    <a:cubicBezTo>
                      <a:pt x="18756" y="1213459"/>
                      <a:pt x="19" y="1195674"/>
                      <a:pt x="19" y="1169581"/>
                    </a:cubicBezTo>
                    <a:cubicBezTo>
                      <a:pt x="-24" y="865203"/>
                      <a:pt x="19" y="560825"/>
                      <a:pt x="19" y="256448"/>
                    </a:cubicBezTo>
                    <a:cubicBezTo>
                      <a:pt x="25463" y="219493"/>
                      <a:pt x="55105" y="186346"/>
                      <a:pt x="89333" y="157354"/>
                    </a:cubicBezTo>
                    <a:close/>
                    <a:moveTo>
                      <a:pt x="894113" y="146622"/>
                    </a:moveTo>
                    <a:cubicBezTo>
                      <a:pt x="928298" y="174489"/>
                      <a:pt x="958589" y="206078"/>
                      <a:pt x="984552" y="241735"/>
                    </a:cubicBezTo>
                    <a:cubicBezTo>
                      <a:pt x="984466" y="343035"/>
                      <a:pt x="984379" y="444336"/>
                      <a:pt x="984336" y="545636"/>
                    </a:cubicBezTo>
                    <a:cubicBezTo>
                      <a:pt x="984292" y="752435"/>
                      <a:pt x="984336" y="959277"/>
                      <a:pt x="984336" y="1166075"/>
                    </a:cubicBezTo>
                    <a:cubicBezTo>
                      <a:pt x="984336" y="1188274"/>
                      <a:pt x="969666" y="1209737"/>
                      <a:pt x="952184" y="1213242"/>
                    </a:cubicBezTo>
                    <a:cubicBezTo>
                      <a:pt x="926134" y="1218435"/>
                      <a:pt x="904325" y="1207703"/>
                      <a:pt x="894113" y="1185115"/>
                    </a:cubicBezTo>
                    <a:cubicBezTo>
                      <a:pt x="891646" y="1179706"/>
                      <a:pt x="891517" y="1174297"/>
                      <a:pt x="891517" y="1168672"/>
                    </a:cubicBezTo>
                    <a:cubicBezTo>
                      <a:pt x="891517" y="832402"/>
                      <a:pt x="891517" y="496176"/>
                      <a:pt x="891603" y="159907"/>
                    </a:cubicBezTo>
                    <a:cubicBezTo>
                      <a:pt x="891603" y="155406"/>
                      <a:pt x="890045" y="150430"/>
                      <a:pt x="894113" y="146622"/>
                    </a:cubicBezTo>
                    <a:close/>
                    <a:moveTo>
                      <a:pt x="677838" y="28229"/>
                    </a:moveTo>
                    <a:cubicBezTo>
                      <a:pt x="711590" y="36624"/>
                      <a:pt x="743352" y="49995"/>
                      <a:pt x="773686" y="67001"/>
                    </a:cubicBezTo>
                    <a:cubicBezTo>
                      <a:pt x="773600" y="73102"/>
                      <a:pt x="773426" y="79204"/>
                      <a:pt x="773426" y="85305"/>
                    </a:cubicBezTo>
                    <a:cubicBezTo>
                      <a:pt x="773426" y="442692"/>
                      <a:pt x="773426" y="800035"/>
                      <a:pt x="773426" y="1157421"/>
                    </a:cubicBezTo>
                    <a:cubicBezTo>
                      <a:pt x="773426" y="1177976"/>
                      <a:pt x="769618" y="1197621"/>
                      <a:pt x="749843" y="1208007"/>
                    </a:cubicBezTo>
                    <a:cubicBezTo>
                      <a:pt x="719639" y="1223801"/>
                      <a:pt x="681862" y="1209954"/>
                      <a:pt x="677924" y="1169321"/>
                    </a:cubicBezTo>
                    <a:cubicBezTo>
                      <a:pt x="677621" y="1166076"/>
                      <a:pt x="677838" y="1162744"/>
                      <a:pt x="677838" y="1159455"/>
                    </a:cubicBezTo>
                    <a:cubicBezTo>
                      <a:pt x="677838" y="782380"/>
                      <a:pt x="677838" y="405304"/>
                      <a:pt x="677838" y="28229"/>
                    </a:cubicBezTo>
                    <a:close/>
                    <a:moveTo>
                      <a:pt x="317422" y="28056"/>
                    </a:moveTo>
                    <a:cubicBezTo>
                      <a:pt x="321013" y="28748"/>
                      <a:pt x="323393" y="30523"/>
                      <a:pt x="323350" y="34590"/>
                    </a:cubicBezTo>
                    <a:cubicBezTo>
                      <a:pt x="323307" y="38355"/>
                      <a:pt x="323393" y="42076"/>
                      <a:pt x="323393" y="45841"/>
                    </a:cubicBezTo>
                    <a:cubicBezTo>
                      <a:pt x="323393" y="419195"/>
                      <a:pt x="323393" y="792549"/>
                      <a:pt x="323393" y="1165946"/>
                    </a:cubicBezTo>
                    <a:cubicBezTo>
                      <a:pt x="323393" y="1186760"/>
                      <a:pt x="307512" y="1210040"/>
                      <a:pt x="291199" y="1213243"/>
                    </a:cubicBezTo>
                    <a:cubicBezTo>
                      <a:pt x="265408" y="1218306"/>
                      <a:pt x="243036" y="1207228"/>
                      <a:pt x="233041" y="1184813"/>
                    </a:cubicBezTo>
                    <a:cubicBezTo>
                      <a:pt x="230617" y="1179360"/>
                      <a:pt x="230574" y="1173951"/>
                      <a:pt x="230574" y="1168326"/>
                    </a:cubicBezTo>
                    <a:cubicBezTo>
                      <a:pt x="230574" y="799645"/>
                      <a:pt x="230617" y="430965"/>
                      <a:pt x="230617" y="62284"/>
                    </a:cubicBezTo>
                    <a:cubicBezTo>
                      <a:pt x="258355" y="47745"/>
                      <a:pt x="287088" y="35888"/>
                      <a:pt x="317422" y="28056"/>
                    </a:cubicBezTo>
                    <a:close/>
                    <a:moveTo>
                      <a:pt x="475193" y="621"/>
                    </a:moveTo>
                    <a:cubicBezTo>
                      <a:pt x="503406" y="-417"/>
                      <a:pt x="531576" y="-590"/>
                      <a:pt x="559574" y="3607"/>
                    </a:cubicBezTo>
                    <a:cubicBezTo>
                      <a:pt x="559617" y="391414"/>
                      <a:pt x="559660" y="779221"/>
                      <a:pt x="559660" y="1167028"/>
                    </a:cubicBezTo>
                    <a:cubicBezTo>
                      <a:pt x="559660" y="1188404"/>
                      <a:pt x="544212" y="1208958"/>
                      <a:pt x="525432" y="1213113"/>
                    </a:cubicBezTo>
                    <a:cubicBezTo>
                      <a:pt x="501026" y="1218522"/>
                      <a:pt x="479347" y="1208309"/>
                      <a:pt x="469135" y="1187019"/>
                    </a:cubicBezTo>
                    <a:cubicBezTo>
                      <a:pt x="465889" y="1180226"/>
                      <a:pt x="466884" y="1173215"/>
                      <a:pt x="466884" y="1166292"/>
                    </a:cubicBezTo>
                    <a:cubicBezTo>
                      <a:pt x="466798" y="787875"/>
                      <a:pt x="466841" y="409415"/>
                      <a:pt x="466798" y="30998"/>
                    </a:cubicBezTo>
                    <a:cubicBezTo>
                      <a:pt x="466798" y="26325"/>
                      <a:pt x="468009" y="21132"/>
                      <a:pt x="466452" y="17021"/>
                    </a:cubicBezTo>
                    <a:cubicBezTo>
                      <a:pt x="462903" y="7545"/>
                      <a:pt x="467014" y="3261"/>
                      <a:pt x="475193" y="62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307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0" name="Graphic 570">
                <a:extLst>
                  <a:ext uri="{FF2B5EF4-FFF2-40B4-BE49-F238E27FC236}">
                    <a16:creationId xmlns:a16="http://schemas.microsoft.com/office/drawing/2014/main" id="{F9C00D9E-41AC-477B-B977-1FCF27033DDD}"/>
                  </a:ext>
                </a:extLst>
              </p:cNvPr>
              <p:cNvSpPr/>
              <p:nvPr/>
            </p:nvSpPr>
            <p:spPr>
              <a:xfrm>
                <a:off x="10019575" y="4091903"/>
                <a:ext cx="1673786" cy="2332458"/>
              </a:xfrm>
              <a:custGeom>
                <a:avLst/>
                <a:gdLst>
                  <a:gd name="connsiteX0" fmla="*/ 1672303 w 1673786"/>
                  <a:gd name="connsiteY0" fmla="*/ 12907 h 2332458"/>
                  <a:gd name="connsiteX1" fmla="*/ 1659927 w 1673786"/>
                  <a:gd name="connsiteY1" fmla="*/ 55 h 2332458"/>
                  <a:gd name="connsiteX2" fmla="*/ 1546078 w 1673786"/>
                  <a:gd name="connsiteY2" fmla="*/ 55 h 2332458"/>
                  <a:gd name="connsiteX3" fmla="*/ 1533442 w 1673786"/>
                  <a:gd name="connsiteY3" fmla="*/ 12388 h 2332458"/>
                  <a:gd name="connsiteX4" fmla="*/ 1534048 w 1673786"/>
                  <a:gd name="connsiteY4" fmla="*/ 147484 h 2332458"/>
                  <a:gd name="connsiteX5" fmla="*/ 1518297 w 1673786"/>
                  <a:gd name="connsiteY5" fmla="*/ 162543 h 2332458"/>
                  <a:gd name="connsiteX6" fmla="*/ 1452220 w 1673786"/>
                  <a:gd name="connsiteY6" fmla="*/ 162326 h 2332458"/>
                  <a:gd name="connsiteX7" fmla="*/ 1452220 w 1673786"/>
                  <a:gd name="connsiteY7" fmla="*/ 224898 h 2332458"/>
                  <a:gd name="connsiteX8" fmla="*/ 1519595 w 1673786"/>
                  <a:gd name="connsiteY8" fmla="*/ 224855 h 2332458"/>
                  <a:gd name="connsiteX9" fmla="*/ 1533875 w 1673786"/>
                  <a:gd name="connsiteY9" fmla="*/ 239827 h 2332458"/>
                  <a:gd name="connsiteX10" fmla="*/ 1533745 w 1673786"/>
                  <a:gd name="connsiteY10" fmla="*/ 763379 h 2332458"/>
                  <a:gd name="connsiteX11" fmla="*/ 1517778 w 1673786"/>
                  <a:gd name="connsiteY11" fmla="*/ 969053 h 2332458"/>
                  <a:gd name="connsiteX12" fmla="*/ 952165 w 1673786"/>
                  <a:gd name="connsiteY12" fmla="*/ 1509352 h 2332458"/>
                  <a:gd name="connsiteX13" fmla="*/ 159935 w 1673786"/>
                  <a:gd name="connsiteY13" fmla="*/ 992334 h 2332458"/>
                  <a:gd name="connsiteX14" fmla="*/ 138688 w 1673786"/>
                  <a:gd name="connsiteY14" fmla="*/ 821105 h 2332458"/>
                  <a:gd name="connsiteX15" fmla="*/ 138428 w 1673786"/>
                  <a:gd name="connsiteY15" fmla="*/ 239827 h 2332458"/>
                  <a:gd name="connsiteX16" fmla="*/ 152708 w 1673786"/>
                  <a:gd name="connsiteY16" fmla="*/ 224855 h 2332458"/>
                  <a:gd name="connsiteX17" fmla="*/ 222723 w 1673786"/>
                  <a:gd name="connsiteY17" fmla="*/ 224855 h 2332458"/>
                  <a:gd name="connsiteX18" fmla="*/ 222723 w 1673786"/>
                  <a:gd name="connsiteY18" fmla="*/ 162110 h 2332458"/>
                  <a:gd name="connsiteX19" fmla="*/ 154006 w 1673786"/>
                  <a:gd name="connsiteY19" fmla="*/ 162586 h 2332458"/>
                  <a:gd name="connsiteX20" fmla="*/ 138255 w 1673786"/>
                  <a:gd name="connsiteY20" fmla="*/ 147527 h 2332458"/>
                  <a:gd name="connsiteX21" fmla="*/ 138904 w 1673786"/>
                  <a:gd name="connsiteY21" fmla="*/ 13816 h 2332458"/>
                  <a:gd name="connsiteX22" fmla="*/ 124754 w 1673786"/>
                  <a:gd name="connsiteY22" fmla="*/ 55 h 2332458"/>
                  <a:gd name="connsiteX23" fmla="*/ 13674 w 1673786"/>
                  <a:gd name="connsiteY23" fmla="*/ 12 h 2332458"/>
                  <a:gd name="connsiteX24" fmla="*/ 0 w 1673786"/>
                  <a:gd name="connsiteY24" fmla="*/ 14378 h 2332458"/>
                  <a:gd name="connsiteX25" fmla="*/ 216 w 1673786"/>
                  <a:gd name="connsiteY25" fmla="*/ 847588 h 2332458"/>
                  <a:gd name="connsiteX26" fmla="*/ 12852 w 1673786"/>
                  <a:gd name="connsiteY26" fmla="*/ 986102 h 2332458"/>
                  <a:gd name="connsiteX27" fmla="*/ 707719 w 1673786"/>
                  <a:gd name="connsiteY27" fmla="*/ 1665349 h 2332458"/>
                  <a:gd name="connsiteX28" fmla="*/ 723557 w 1673786"/>
                  <a:gd name="connsiteY28" fmla="*/ 1684735 h 2332458"/>
                  <a:gd name="connsiteX29" fmla="*/ 719836 w 1673786"/>
                  <a:gd name="connsiteY29" fmla="*/ 2255151 h 2332458"/>
                  <a:gd name="connsiteX30" fmla="*/ 740736 w 1673786"/>
                  <a:gd name="connsiteY30" fmla="*/ 2304481 h 2332458"/>
                  <a:gd name="connsiteX31" fmla="*/ 815511 w 1673786"/>
                  <a:gd name="connsiteY31" fmla="*/ 2332435 h 2332458"/>
                  <a:gd name="connsiteX32" fmla="*/ 905085 w 1673786"/>
                  <a:gd name="connsiteY32" fmla="*/ 2243164 h 2332458"/>
                  <a:gd name="connsiteX33" fmla="*/ 900411 w 1673786"/>
                  <a:gd name="connsiteY33" fmla="*/ 1974140 h 2332458"/>
                  <a:gd name="connsiteX34" fmla="*/ 900411 w 1673786"/>
                  <a:gd name="connsiteY34" fmla="*/ 1692653 h 2332458"/>
                  <a:gd name="connsiteX35" fmla="*/ 900368 w 1673786"/>
                  <a:gd name="connsiteY35" fmla="*/ 1682831 h 2332458"/>
                  <a:gd name="connsiteX36" fmla="*/ 910623 w 1673786"/>
                  <a:gd name="connsiteY36" fmla="*/ 1672012 h 2332458"/>
                  <a:gd name="connsiteX37" fmla="*/ 946929 w 1673786"/>
                  <a:gd name="connsiteY37" fmla="*/ 1668334 h 2332458"/>
                  <a:gd name="connsiteX38" fmla="*/ 1316951 w 1673786"/>
                  <a:gd name="connsiteY38" fmla="*/ 1522766 h 2332458"/>
                  <a:gd name="connsiteX39" fmla="*/ 1670572 w 1673786"/>
                  <a:gd name="connsiteY39" fmla="*/ 861478 h 2332458"/>
                  <a:gd name="connsiteX40" fmla="*/ 1672303 w 1673786"/>
                  <a:gd name="connsiteY40" fmla="*/ 12907 h 2332458"/>
                  <a:gd name="connsiteX41" fmla="*/ 1662048 w 1673786"/>
                  <a:gd name="connsiteY41" fmla="*/ 941791 h 2332458"/>
                  <a:gd name="connsiteX42" fmla="*/ 1667500 w 1673786"/>
                  <a:gd name="connsiteY42" fmla="*/ 853170 h 2332458"/>
                  <a:gd name="connsiteX43" fmla="*/ 1667414 w 1673786"/>
                  <a:gd name="connsiteY43" fmla="*/ 646977 h 2332458"/>
                  <a:gd name="connsiteX44" fmla="*/ 1667500 w 1673786"/>
                  <a:gd name="connsiteY44" fmla="*/ 853170 h 2332458"/>
                  <a:gd name="connsiteX45" fmla="*/ 1662048 w 1673786"/>
                  <a:gd name="connsiteY45" fmla="*/ 941791 h 233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73786" h="2332458">
                    <a:moveTo>
                      <a:pt x="1672303" y="12907"/>
                    </a:moveTo>
                    <a:cubicBezTo>
                      <a:pt x="1672303" y="3344"/>
                      <a:pt x="1670010" y="-75"/>
                      <a:pt x="1659927" y="55"/>
                    </a:cubicBezTo>
                    <a:cubicBezTo>
                      <a:pt x="1621978" y="618"/>
                      <a:pt x="1584028" y="574"/>
                      <a:pt x="1546078" y="55"/>
                    </a:cubicBezTo>
                    <a:cubicBezTo>
                      <a:pt x="1536428" y="-75"/>
                      <a:pt x="1533313" y="2349"/>
                      <a:pt x="1533442" y="12388"/>
                    </a:cubicBezTo>
                    <a:cubicBezTo>
                      <a:pt x="1534005" y="57391"/>
                      <a:pt x="1533053" y="102481"/>
                      <a:pt x="1534048" y="147484"/>
                    </a:cubicBezTo>
                    <a:cubicBezTo>
                      <a:pt x="1534351" y="160639"/>
                      <a:pt x="1530067" y="162067"/>
                      <a:pt x="1518297" y="162543"/>
                    </a:cubicBezTo>
                    <a:cubicBezTo>
                      <a:pt x="1495925" y="163452"/>
                      <a:pt x="1452220" y="162326"/>
                      <a:pt x="1452220" y="162326"/>
                    </a:cubicBezTo>
                    <a:cubicBezTo>
                      <a:pt x="1451701" y="182535"/>
                      <a:pt x="1451917" y="210315"/>
                      <a:pt x="1452220" y="224898"/>
                    </a:cubicBezTo>
                    <a:cubicBezTo>
                      <a:pt x="1452220" y="224985"/>
                      <a:pt x="1497353" y="225288"/>
                      <a:pt x="1519595" y="224855"/>
                    </a:cubicBezTo>
                    <a:cubicBezTo>
                      <a:pt x="1531841" y="224595"/>
                      <a:pt x="1533918" y="228576"/>
                      <a:pt x="1533875" y="239827"/>
                    </a:cubicBezTo>
                    <a:cubicBezTo>
                      <a:pt x="1533529" y="414345"/>
                      <a:pt x="1533356" y="588862"/>
                      <a:pt x="1533745" y="763379"/>
                    </a:cubicBezTo>
                    <a:cubicBezTo>
                      <a:pt x="1533918" y="832399"/>
                      <a:pt x="1532966" y="901202"/>
                      <a:pt x="1517778" y="969053"/>
                    </a:cubicBezTo>
                    <a:cubicBezTo>
                      <a:pt x="1454773" y="1250367"/>
                      <a:pt x="1235469" y="1459935"/>
                      <a:pt x="952165" y="1509352"/>
                    </a:cubicBezTo>
                    <a:cubicBezTo>
                      <a:pt x="596596" y="1571318"/>
                      <a:pt x="247258" y="1343316"/>
                      <a:pt x="159935" y="992334"/>
                    </a:cubicBezTo>
                    <a:cubicBezTo>
                      <a:pt x="145958" y="936079"/>
                      <a:pt x="138688" y="879047"/>
                      <a:pt x="138688" y="821105"/>
                    </a:cubicBezTo>
                    <a:cubicBezTo>
                      <a:pt x="138645" y="627331"/>
                      <a:pt x="138774" y="433601"/>
                      <a:pt x="138428" y="239827"/>
                    </a:cubicBezTo>
                    <a:cubicBezTo>
                      <a:pt x="138428" y="228576"/>
                      <a:pt x="140462" y="225028"/>
                      <a:pt x="152708" y="224855"/>
                    </a:cubicBezTo>
                    <a:cubicBezTo>
                      <a:pt x="175166" y="224552"/>
                      <a:pt x="201606" y="224942"/>
                      <a:pt x="222723" y="224855"/>
                    </a:cubicBezTo>
                    <a:cubicBezTo>
                      <a:pt x="222506" y="205036"/>
                      <a:pt x="223026" y="190021"/>
                      <a:pt x="222723" y="162110"/>
                    </a:cubicBezTo>
                    <a:cubicBezTo>
                      <a:pt x="200697" y="162110"/>
                      <a:pt x="178022" y="162846"/>
                      <a:pt x="154006" y="162586"/>
                    </a:cubicBezTo>
                    <a:cubicBezTo>
                      <a:pt x="142193" y="162456"/>
                      <a:pt x="137996" y="160682"/>
                      <a:pt x="138255" y="147527"/>
                    </a:cubicBezTo>
                    <a:cubicBezTo>
                      <a:pt x="139250" y="103000"/>
                      <a:pt x="138212" y="58386"/>
                      <a:pt x="138904" y="13816"/>
                    </a:cubicBezTo>
                    <a:cubicBezTo>
                      <a:pt x="139077" y="2392"/>
                      <a:pt x="135529" y="-118"/>
                      <a:pt x="124754" y="55"/>
                    </a:cubicBezTo>
                    <a:cubicBezTo>
                      <a:pt x="87756" y="704"/>
                      <a:pt x="50715" y="791"/>
                      <a:pt x="13674" y="12"/>
                    </a:cubicBezTo>
                    <a:cubicBezTo>
                      <a:pt x="2207" y="-248"/>
                      <a:pt x="0" y="3733"/>
                      <a:pt x="0" y="14378"/>
                    </a:cubicBezTo>
                    <a:cubicBezTo>
                      <a:pt x="303" y="292100"/>
                      <a:pt x="303" y="569865"/>
                      <a:pt x="216" y="847588"/>
                    </a:cubicBezTo>
                    <a:cubicBezTo>
                      <a:pt x="216" y="894192"/>
                      <a:pt x="4673" y="940364"/>
                      <a:pt x="12852" y="986102"/>
                    </a:cubicBezTo>
                    <a:cubicBezTo>
                      <a:pt x="75683" y="1337258"/>
                      <a:pt x="353925" y="1609397"/>
                      <a:pt x="707719" y="1665349"/>
                    </a:cubicBezTo>
                    <a:cubicBezTo>
                      <a:pt x="721480" y="1667512"/>
                      <a:pt x="723600" y="1672402"/>
                      <a:pt x="723557" y="1684735"/>
                    </a:cubicBezTo>
                    <a:cubicBezTo>
                      <a:pt x="723168" y="1822644"/>
                      <a:pt x="719013" y="2207854"/>
                      <a:pt x="719836" y="2255151"/>
                    </a:cubicBezTo>
                    <a:cubicBezTo>
                      <a:pt x="720182" y="2274061"/>
                      <a:pt x="728057" y="2290201"/>
                      <a:pt x="740736" y="2304481"/>
                    </a:cubicBezTo>
                    <a:cubicBezTo>
                      <a:pt x="760944" y="2327156"/>
                      <a:pt x="786562" y="2331786"/>
                      <a:pt x="815511" y="2332435"/>
                    </a:cubicBezTo>
                    <a:cubicBezTo>
                      <a:pt x="863240" y="2333517"/>
                      <a:pt x="905171" y="2297514"/>
                      <a:pt x="905085" y="2243164"/>
                    </a:cubicBezTo>
                    <a:cubicBezTo>
                      <a:pt x="905041" y="2220706"/>
                      <a:pt x="902618" y="2100495"/>
                      <a:pt x="900411" y="1974140"/>
                    </a:cubicBezTo>
                    <a:cubicBezTo>
                      <a:pt x="900411" y="1880326"/>
                      <a:pt x="900411" y="1786468"/>
                      <a:pt x="900411" y="1692653"/>
                    </a:cubicBezTo>
                    <a:cubicBezTo>
                      <a:pt x="900411" y="1689365"/>
                      <a:pt x="900757" y="1686033"/>
                      <a:pt x="900368" y="1682831"/>
                    </a:cubicBezTo>
                    <a:cubicBezTo>
                      <a:pt x="899459" y="1674912"/>
                      <a:pt x="902791" y="1672315"/>
                      <a:pt x="910623" y="1672012"/>
                    </a:cubicBezTo>
                    <a:cubicBezTo>
                      <a:pt x="922740" y="1671537"/>
                      <a:pt x="934899" y="1669979"/>
                      <a:pt x="946929" y="1668334"/>
                    </a:cubicBezTo>
                    <a:cubicBezTo>
                      <a:pt x="1081939" y="1649597"/>
                      <a:pt x="1206606" y="1603080"/>
                      <a:pt x="1316951" y="1522766"/>
                    </a:cubicBezTo>
                    <a:cubicBezTo>
                      <a:pt x="1540972" y="1359673"/>
                      <a:pt x="1664428" y="1138984"/>
                      <a:pt x="1670572" y="861478"/>
                    </a:cubicBezTo>
                    <a:cubicBezTo>
                      <a:pt x="1676804" y="578736"/>
                      <a:pt x="1672001" y="295778"/>
                      <a:pt x="1672303" y="12907"/>
                    </a:cubicBezTo>
                    <a:close/>
                    <a:moveTo>
                      <a:pt x="1662048" y="941791"/>
                    </a:moveTo>
                    <a:cubicBezTo>
                      <a:pt x="1665683" y="912453"/>
                      <a:pt x="1667543" y="882941"/>
                      <a:pt x="1667500" y="853170"/>
                    </a:cubicBezTo>
                    <a:cubicBezTo>
                      <a:pt x="1667414" y="784453"/>
                      <a:pt x="1667414" y="715693"/>
                      <a:pt x="1667414" y="646977"/>
                    </a:cubicBezTo>
                    <a:cubicBezTo>
                      <a:pt x="1667457" y="715693"/>
                      <a:pt x="1667414" y="784453"/>
                      <a:pt x="1667500" y="853170"/>
                    </a:cubicBezTo>
                    <a:cubicBezTo>
                      <a:pt x="1667543" y="882941"/>
                      <a:pt x="1665683" y="912453"/>
                      <a:pt x="1662048" y="94179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4307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Graphic 570">
                <a:extLst>
                  <a:ext uri="{FF2B5EF4-FFF2-40B4-BE49-F238E27FC236}">
                    <a16:creationId xmlns:a16="http://schemas.microsoft.com/office/drawing/2014/main" id="{6B9F6BDB-A73B-45AC-AB05-0BF173CC07BF}"/>
                  </a:ext>
                </a:extLst>
              </p:cNvPr>
              <p:cNvSpPr/>
              <p:nvPr/>
            </p:nvSpPr>
            <p:spPr>
              <a:xfrm>
                <a:off x="10242297" y="4429266"/>
                <a:ext cx="1229447" cy="296934"/>
              </a:xfrm>
              <a:custGeom>
                <a:avLst/>
                <a:gdLst>
                  <a:gd name="connsiteX0" fmla="*/ 173 w 1229447"/>
                  <a:gd name="connsiteY0" fmla="*/ 296935 h 296934"/>
                  <a:gd name="connsiteX1" fmla="*/ 1229194 w 1229447"/>
                  <a:gd name="connsiteY1" fmla="*/ 296935 h 296934"/>
                  <a:gd name="connsiteX2" fmla="*/ 1229368 w 1229447"/>
                  <a:gd name="connsiteY2" fmla="*/ 0 h 296934"/>
                  <a:gd name="connsiteX3" fmla="*/ 0 w 1229447"/>
                  <a:gd name="connsiteY3" fmla="*/ 43 h 296934"/>
                  <a:gd name="connsiteX4" fmla="*/ 173 w 1229447"/>
                  <a:gd name="connsiteY4" fmla="*/ 296935 h 296934"/>
                  <a:gd name="connsiteX5" fmla="*/ 173 w 1229447"/>
                  <a:gd name="connsiteY5" fmla="*/ 296935 h 29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9447" h="296934">
                    <a:moveTo>
                      <a:pt x="173" y="296935"/>
                    </a:moveTo>
                    <a:cubicBezTo>
                      <a:pt x="409832" y="296935"/>
                      <a:pt x="819535" y="296935"/>
                      <a:pt x="1229194" y="296935"/>
                    </a:cubicBezTo>
                    <a:cubicBezTo>
                      <a:pt x="1229411" y="245917"/>
                      <a:pt x="1229541" y="47946"/>
                      <a:pt x="1229368" y="0"/>
                    </a:cubicBezTo>
                    <a:cubicBezTo>
                      <a:pt x="1225516" y="1385"/>
                      <a:pt x="3548" y="1212"/>
                      <a:pt x="0" y="43"/>
                    </a:cubicBezTo>
                    <a:cubicBezTo>
                      <a:pt x="87" y="99007"/>
                      <a:pt x="130" y="197971"/>
                      <a:pt x="173" y="296935"/>
                    </a:cubicBezTo>
                    <a:cubicBezTo>
                      <a:pt x="173" y="296935"/>
                      <a:pt x="173" y="296935"/>
                      <a:pt x="173" y="2969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307" cap="flat">
                <a:noFill/>
                <a:prstDash val="solid"/>
                <a:miter/>
              </a:ln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DFB10D0-08E7-4B84-A560-16D9A2DB644F}"/>
                </a:ext>
              </a:extLst>
            </p:cNvPr>
            <p:cNvGrpSpPr/>
            <p:nvPr/>
          </p:nvGrpSpPr>
          <p:grpSpPr>
            <a:xfrm rot="13200646">
              <a:off x="291679" y="5454155"/>
              <a:ext cx="1604649" cy="545013"/>
              <a:chOff x="3038273" y="2225871"/>
              <a:chExt cx="9121646" cy="3098135"/>
            </a:xfrm>
          </p:grpSpPr>
          <p:sp>
            <p:nvSpPr>
              <p:cNvPr id="238" name="Freeform: Shape 63">
                <a:extLst>
                  <a:ext uri="{FF2B5EF4-FFF2-40B4-BE49-F238E27FC236}">
                    <a16:creationId xmlns:a16="http://schemas.microsoft.com/office/drawing/2014/main" id="{FBE6B84D-C35C-410A-B2EA-C6A71823BD82}"/>
                  </a:ext>
                </a:extLst>
              </p:cNvPr>
              <p:cNvSpPr/>
              <p:nvPr/>
            </p:nvSpPr>
            <p:spPr>
              <a:xfrm>
                <a:off x="11222268" y="3401038"/>
                <a:ext cx="651624" cy="778892"/>
              </a:xfrm>
              <a:custGeom>
                <a:avLst/>
                <a:gdLst>
                  <a:gd name="connsiteX0" fmla="*/ 569910 w 651624"/>
                  <a:gd name="connsiteY0" fmla="*/ 668250 h 778892"/>
                  <a:gd name="connsiteX1" fmla="*/ 591457 w 651624"/>
                  <a:gd name="connsiteY1" fmla="*/ 689797 h 778892"/>
                  <a:gd name="connsiteX2" fmla="*/ 591457 w 651624"/>
                  <a:gd name="connsiteY2" fmla="*/ 757345 h 778892"/>
                  <a:gd name="connsiteX3" fmla="*/ 569910 w 651624"/>
                  <a:gd name="connsiteY3" fmla="*/ 778892 h 778892"/>
                  <a:gd name="connsiteX4" fmla="*/ 548363 w 651624"/>
                  <a:gd name="connsiteY4" fmla="*/ 757345 h 778892"/>
                  <a:gd name="connsiteX5" fmla="*/ 548363 w 651624"/>
                  <a:gd name="connsiteY5" fmla="*/ 689797 h 778892"/>
                  <a:gd name="connsiteX6" fmla="*/ 569910 w 651624"/>
                  <a:gd name="connsiteY6" fmla="*/ 668250 h 778892"/>
                  <a:gd name="connsiteX7" fmla="*/ 295766 w 651624"/>
                  <a:gd name="connsiteY7" fmla="*/ 668250 h 778892"/>
                  <a:gd name="connsiteX8" fmla="*/ 317313 w 651624"/>
                  <a:gd name="connsiteY8" fmla="*/ 689797 h 778892"/>
                  <a:gd name="connsiteX9" fmla="*/ 317313 w 651624"/>
                  <a:gd name="connsiteY9" fmla="*/ 757345 h 778892"/>
                  <a:gd name="connsiteX10" fmla="*/ 295766 w 651624"/>
                  <a:gd name="connsiteY10" fmla="*/ 778892 h 778892"/>
                  <a:gd name="connsiteX11" fmla="*/ 274219 w 651624"/>
                  <a:gd name="connsiteY11" fmla="*/ 757345 h 778892"/>
                  <a:gd name="connsiteX12" fmla="*/ 274219 w 651624"/>
                  <a:gd name="connsiteY12" fmla="*/ 689797 h 778892"/>
                  <a:gd name="connsiteX13" fmla="*/ 295766 w 651624"/>
                  <a:gd name="connsiteY13" fmla="*/ 668250 h 778892"/>
                  <a:gd name="connsiteX14" fmla="*/ 21696 w 651624"/>
                  <a:gd name="connsiteY14" fmla="*/ 668250 h 778892"/>
                  <a:gd name="connsiteX15" fmla="*/ 43243 w 651624"/>
                  <a:gd name="connsiteY15" fmla="*/ 689797 h 778892"/>
                  <a:gd name="connsiteX16" fmla="*/ 43243 w 651624"/>
                  <a:gd name="connsiteY16" fmla="*/ 757345 h 778892"/>
                  <a:gd name="connsiteX17" fmla="*/ 21696 w 651624"/>
                  <a:gd name="connsiteY17" fmla="*/ 778892 h 778892"/>
                  <a:gd name="connsiteX18" fmla="*/ 149 w 651624"/>
                  <a:gd name="connsiteY18" fmla="*/ 757345 h 778892"/>
                  <a:gd name="connsiteX19" fmla="*/ 149 w 651624"/>
                  <a:gd name="connsiteY19" fmla="*/ 689797 h 778892"/>
                  <a:gd name="connsiteX20" fmla="*/ 21696 w 651624"/>
                  <a:gd name="connsiteY20" fmla="*/ 668250 h 778892"/>
                  <a:gd name="connsiteX21" fmla="*/ 79151 w 651624"/>
                  <a:gd name="connsiteY21" fmla="*/ 113568 h 778892"/>
                  <a:gd name="connsiteX22" fmla="*/ 100279 w 651624"/>
                  <a:gd name="connsiteY22" fmla="*/ 122869 h 778892"/>
                  <a:gd name="connsiteX23" fmla="*/ 56066 w 651624"/>
                  <a:gd name="connsiteY23" fmla="*/ 114667 h 778892"/>
                  <a:gd name="connsiteX24" fmla="*/ 79151 w 651624"/>
                  <a:gd name="connsiteY24" fmla="*/ 113568 h 778892"/>
                  <a:gd name="connsiteX25" fmla="*/ 338981 w 651624"/>
                  <a:gd name="connsiteY25" fmla="*/ 110632 h 778892"/>
                  <a:gd name="connsiteX26" fmla="*/ 361003 w 651624"/>
                  <a:gd name="connsiteY26" fmla="*/ 114891 h 778892"/>
                  <a:gd name="connsiteX27" fmla="*/ 317014 w 651624"/>
                  <a:gd name="connsiteY27" fmla="*/ 115040 h 778892"/>
                  <a:gd name="connsiteX28" fmla="*/ 338981 w 651624"/>
                  <a:gd name="connsiteY28" fmla="*/ 110632 h 778892"/>
                  <a:gd name="connsiteX29" fmla="*/ 610870 w 651624"/>
                  <a:gd name="connsiteY29" fmla="*/ 105609 h 778892"/>
                  <a:gd name="connsiteX30" fmla="*/ 651624 w 651624"/>
                  <a:gd name="connsiteY30" fmla="*/ 121899 h 778892"/>
                  <a:gd name="connsiteX31" fmla="*/ 569389 w 651624"/>
                  <a:gd name="connsiteY31" fmla="*/ 120185 h 778892"/>
                  <a:gd name="connsiteX32" fmla="*/ 610870 w 651624"/>
                  <a:gd name="connsiteY32" fmla="*/ 105609 h 778892"/>
                  <a:gd name="connsiteX33" fmla="*/ 569761 w 651624"/>
                  <a:gd name="connsiteY33" fmla="*/ 0 h 778892"/>
                  <a:gd name="connsiteX34" fmla="*/ 591308 w 651624"/>
                  <a:gd name="connsiteY34" fmla="*/ 21547 h 778892"/>
                  <a:gd name="connsiteX35" fmla="*/ 591308 w 651624"/>
                  <a:gd name="connsiteY35" fmla="*/ 89095 h 778892"/>
                  <a:gd name="connsiteX36" fmla="*/ 569761 w 651624"/>
                  <a:gd name="connsiteY36" fmla="*/ 110642 h 778892"/>
                  <a:gd name="connsiteX37" fmla="*/ 548214 w 651624"/>
                  <a:gd name="connsiteY37" fmla="*/ 89095 h 778892"/>
                  <a:gd name="connsiteX38" fmla="*/ 548214 w 651624"/>
                  <a:gd name="connsiteY38" fmla="*/ 21547 h 778892"/>
                  <a:gd name="connsiteX39" fmla="*/ 569761 w 651624"/>
                  <a:gd name="connsiteY39" fmla="*/ 0 h 778892"/>
                  <a:gd name="connsiteX40" fmla="*/ 295617 w 651624"/>
                  <a:gd name="connsiteY40" fmla="*/ 0 h 778892"/>
                  <a:gd name="connsiteX41" fmla="*/ 317164 w 651624"/>
                  <a:gd name="connsiteY41" fmla="*/ 21547 h 778892"/>
                  <a:gd name="connsiteX42" fmla="*/ 317164 w 651624"/>
                  <a:gd name="connsiteY42" fmla="*/ 89095 h 778892"/>
                  <a:gd name="connsiteX43" fmla="*/ 295617 w 651624"/>
                  <a:gd name="connsiteY43" fmla="*/ 110642 h 778892"/>
                  <a:gd name="connsiteX44" fmla="*/ 274070 w 651624"/>
                  <a:gd name="connsiteY44" fmla="*/ 89095 h 778892"/>
                  <a:gd name="connsiteX45" fmla="*/ 274070 w 651624"/>
                  <a:gd name="connsiteY45" fmla="*/ 21547 h 778892"/>
                  <a:gd name="connsiteX46" fmla="*/ 295617 w 651624"/>
                  <a:gd name="connsiteY46" fmla="*/ 0 h 778892"/>
                  <a:gd name="connsiteX47" fmla="*/ 21546 w 651624"/>
                  <a:gd name="connsiteY47" fmla="*/ 0 h 778892"/>
                  <a:gd name="connsiteX48" fmla="*/ 43094 w 651624"/>
                  <a:gd name="connsiteY48" fmla="*/ 21547 h 778892"/>
                  <a:gd name="connsiteX49" fmla="*/ 43094 w 651624"/>
                  <a:gd name="connsiteY49" fmla="*/ 89095 h 778892"/>
                  <a:gd name="connsiteX50" fmla="*/ 21546 w 651624"/>
                  <a:gd name="connsiteY50" fmla="*/ 110642 h 778892"/>
                  <a:gd name="connsiteX51" fmla="*/ 0 w 651624"/>
                  <a:gd name="connsiteY51" fmla="*/ 89095 h 778892"/>
                  <a:gd name="connsiteX52" fmla="*/ 0 w 651624"/>
                  <a:gd name="connsiteY52" fmla="*/ 21547 h 778892"/>
                  <a:gd name="connsiteX53" fmla="*/ 21546 w 651624"/>
                  <a:gd name="connsiteY53" fmla="*/ 0 h 77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51624" h="778892">
                    <a:moveTo>
                      <a:pt x="569910" y="668250"/>
                    </a:moveTo>
                    <a:cubicBezTo>
                      <a:pt x="581764" y="668250"/>
                      <a:pt x="591457" y="677943"/>
                      <a:pt x="591457" y="689797"/>
                    </a:cubicBezTo>
                    <a:lnTo>
                      <a:pt x="591457" y="757345"/>
                    </a:lnTo>
                    <a:cubicBezTo>
                      <a:pt x="591457" y="769200"/>
                      <a:pt x="581764" y="778892"/>
                      <a:pt x="569910" y="778892"/>
                    </a:cubicBezTo>
                    <a:cubicBezTo>
                      <a:pt x="558056" y="778892"/>
                      <a:pt x="548363" y="769200"/>
                      <a:pt x="548363" y="757345"/>
                    </a:cubicBezTo>
                    <a:lnTo>
                      <a:pt x="548363" y="689797"/>
                    </a:lnTo>
                    <a:cubicBezTo>
                      <a:pt x="548363" y="677943"/>
                      <a:pt x="558056" y="668250"/>
                      <a:pt x="569910" y="668250"/>
                    </a:cubicBezTo>
                    <a:close/>
                    <a:moveTo>
                      <a:pt x="295766" y="668250"/>
                    </a:moveTo>
                    <a:cubicBezTo>
                      <a:pt x="307620" y="668250"/>
                      <a:pt x="317313" y="677943"/>
                      <a:pt x="317313" y="689797"/>
                    </a:cubicBezTo>
                    <a:lnTo>
                      <a:pt x="317313" y="757345"/>
                    </a:lnTo>
                    <a:cubicBezTo>
                      <a:pt x="317387" y="769200"/>
                      <a:pt x="307695" y="778892"/>
                      <a:pt x="295766" y="778892"/>
                    </a:cubicBezTo>
                    <a:cubicBezTo>
                      <a:pt x="283912" y="778892"/>
                      <a:pt x="274219" y="769200"/>
                      <a:pt x="274219" y="757345"/>
                    </a:cubicBezTo>
                    <a:lnTo>
                      <a:pt x="274219" y="689797"/>
                    </a:lnTo>
                    <a:cubicBezTo>
                      <a:pt x="274219" y="677943"/>
                      <a:pt x="283912" y="668250"/>
                      <a:pt x="295766" y="668250"/>
                    </a:cubicBezTo>
                    <a:close/>
                    <a:moveTo>
                      <a:pt x="21696" y="668250"/>
                    </a:moveTo>
                    <a:cubicBezTo>
                      <a:pt x="33550" y="668250"/>
                      <a:pt x="43243" y="677943"/>
                      <a:pt x="43243" y="689797"/>
                    </a:cubicBezTo>
                    <a:lnTo>
                      <a:pt x="43243" y="757345"/>
                    </a:lnTo>
                    <a:cubicBezTo>
                      <a:pt x="43243" y="769200"/>
                      <a:pt x="33550" y="778892"/>
                      <a:pt x="21696" y="778892"/>
                    </a:cubicBezTo>
                    <a:cubicBezTo>
                      <a:pt x="9842" y="778892"/>
                      <a:pt x="149" y="769200"/>
                      <a:pt x="149" y="757345"/>
                    </a:cubicBezTo>
                    <a:lnTo>
                      <a:pt x="149" y="689797"/>
                    </a:lnTo>
                    <a:cubicBezTo>
                      <a:pt x="149" y="677943"/>
                      <a:pt x="9842" y="668250"/>
                      <a:pt x="21696" y="668250"/>
                    </a:cubicBezTo>
                    <a:close/>
                    <a:moveTo>
                      <a:pt x="79151" y="113568"/>
                    </a:moveTo>
                    <a:cubicBezTo>
                      <a:pt x="86560" y="114705"/>
                      <a:pt x="93643" y="117575"/>
                      <a:pt x="100279" y="122869"/>
                    </a:cubicBezTo>
                    <a:cubicBezTo>
                      <a:pt x="82981" y="134052"/>
                      <a:pt x="70008" y="121750"/>
                      <a:pt x="56066" y="114667"/>
                    </a:cubicBezTo>
                    <a:cubicBezTo>
                      <a:pt x="64006" y="113027"/>
                      <a:pt x="71741" y="112430"/>
                      <a:pt x="79151" y="113568"/>
                    </a:cubicBezTo>
                    <a:close/>
                    <a:moveTo>
                      <a:pt x="338981" y="110632"/>
                    </a:moveTo>
                    <a:cubicBezTo>
                      <a:pt x="346315" y="110623"/>
                      <a:pt x="353659" y="112058"/>
                      <a:pt x="361003" y="114891"/>
                    </a:cubicBezTo>
                    <a:cubicBezTo>
                      <a:pt x="346390" y="124658"/>
                      <a:pt x="331702" y="124583"/>
                      <a:pt x="317014" y="115040"/>
                    </a:cubicBezTo>
                    <a:cubicBezTo>
                      <a:pt x="324321" y="112095"/>
                      <a:pt x="331646" y="110642"/>
                      <a:pt x="338981" y="110632"/>
                    </a:cubicBezTo>
                    <a:close/>
                    <a:moveTo>
                      <a:pt x="610870" y="105609"/>
                    </a:moveTo>
                    <a:cubicBezTo>
                      <a:pt x="624579" y="105777"/>
                      <a:pt x="638166" y="111089"/>
                      <a:pt x="651624" y="121899"/>
                    </a:cubicBezTo>
                    <a:cubicBezTo>
                      <a:pt x="624188" y="121303"/>
                      <a:pt x="596825" y="120781"/>
                      <a:pt x="569389" y="120185"/>
                    </a:cubicBezTo>
                    <a:cubicBezTo>
                      <a:pt x="583331" y="110418"/>
                      <a:pt x="597161" y="105441"/>
                      <a:pt x="610870" y="105609"/>
                    </a:cubicBezTo>
                    <a:close/>
                    <a:moveTo>
                      <a:pt x="569761" y="0"/>
                    </a:moveTo>
                    <a:cubicBezTo>
                      <a:pt x="581615" y="0"/>
                      <a:pt x="591308" y="9693"/>
                      <a:pt x="591308" y="21547"/>
                    </a:cubicBezTo>
                    <a:lnTo>
                      <a:pt x="591308" y="89095"/>
                    </a:lnTo>
                    <a:cubicBezTo>
                      <a:pt x="591382" y="100950"/>
                      <a:pt x="581615" y="110642"/>
                      <a:pt x="569761" y="110642"/>
                    </a:cubicBezTo>
                    <a:cubicBezTo>
                      <a:pt x="557907" y="110642"/>
                      <a:pt x="548214" y="100950"/>
                      <a:pt x="548214" y="89095"/>
                    </a:cubicBezTo>
                    <a:lnTo>
                      <a:pt x="548214" y="21547"/>
                    </a:lnTo>
                    <a:cubicBezTo>
                      <a:pt x="548214" y="9693"/>
                      <a:pt x="557907" y="0"/>
                      <a:pt x="569761" y="0"/>
                    </a:cubicBezTo>
                    <a:close/>
                    <a:moveTo>
                      <a:pt x="295617" y="0"/>
                    </a:moveTo>
                    <a:cubicBezTo>
                      <a:pt x="307472" y="0"/>
                      <a:pt x="317164" y="9693"/>
                      <a:pt x="317164" y="21547"/>
                    </a:cubicBezTo>
                    <a:lnTo>
                      <a:pt x="317164" y="89095"/>
                    </a:lnTo>
                    <a:cubicBezTo>
                      <a:pt x="317238" y="100950"/>
                      <a:pt x="307546" y="110642"/>
                      <a:pt x="295617" y="110642"/>
                    </a:cubicBezTo>
                    <a:cubicBezTo>
                      <a:pt x="283763" y="110642"/>
                      <a:pt x="274070" y="100950"/>
                      <a:pt x="274070" y="89095"/>
                    </a:cubicBezTo>
                    <a:lnTo>
                      <a:pt x="274070" y="21547"/>
                    </a:lnTo>
                    <a:cubicBezTo>
                      <a:pt x="274070" y="9693"/>
                      <a:pt x="283763" y="0"/>
                      <a:pt x="295617" y="0"/>
                    </a:cubicBezTo>
                    <a:close/>
                    <a:moveTo>
                      <a:pt x="21546" y="0"/>
                    </a:moveTo>
                    <a:cubicBezTo>
                      <a:pt x="33402" y="0"/>
                      <a:pt x="43094" y="9693"/>
                      <a:pt x="43094" y="21547"/>
                    </a:cubicBezTo>
                    <a:lnTo>
                      <a:pt x="43094" y="89095"/>
                    </a:lnTo>
                    <a:cubicBezTo>
                      <a:pt x="43094" y="100950"/>
                      <a:pt x="33402" y="110642"/>
                      <a:pt x="21546" y="110642"/>
                    </a:cubicBezTo>
                    <a:cubicBezTo>
                      <a:pt x="9693" y="110642"/>
                      <a:pt x="0" y="100950"/>
                      <a:pt x="0" y="89095"/>
                    </a:cubicBezTo>
                    <a:lnTo>
                      <a:pt x="0" y="21547"/>
                    </a:lnTo>
                    <a:cubicBezTo>
                      <a:pt x="0" y="9693"/>
                      <a:pt x="9693" y="0"/>
                      <a:pt x="21546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9" name="Graphic 225">
                <a:extLst>
                  <a:ext uri="{FF2B5EF4-FFF2-40B4-BE49-F238E27FC236}">
                    <a16:creationId xmlns:a16="http://schemas.microsoft.com/office/drawing/2014/main" id="{E623A609-0A59-4AE8-A0BF-8AF3E04B7123}"/>
                  </a:ext>
                </a:extLst>
              </p:cNvPr>
              <p:cNvSpPr/>
              <p:nvPr/>
            </p:nvSpPr>
            <p:spPr>
              <a:xfrm>
                <a:off x="10775452" y="3421891"/>
                <a:ext cx="1384467" cy="734059"/>
              </a:xfrm>
              <a:custGeom>
                <a:avLst/>
                <a:gdLst>
                  <a:gd name="connsiteX0" fmla="*/ 1725359 w 1768733"/>
                  <a:gd name="connsiteY0" fmla="*/ 468849 h 937801"/>
                  <a:gd name="connsiteX1" fmla="*/ 1755552 w 1768733"/>
                  <a:gd name="connsiteY1" fmla="*/ 394745 h 937801"/>
                  <a:gd name="connsiteX2" fmla="*/ 1755552 w 1768733"/>
                  <a:gd name="connsiteY2" fmla="*/ 318545 h 937801"/>
                  <a:gd name="connsiteX3" fmla="*/ 1684210 w 1768733"/>
                  <a:gd name="connsiteY3" fmla="*/ 40891 h 937801"/>
                  <a:gd name="connsiteX4" fmla="*/ 1653349 w 1768733"/>
                  <a:gd name="connsiteY4" fmla="*/ 28 h 937801"/>
                  <a:gd name="connsiteX5" fmla="*/ 1380648 w 1768733"/>
                  <a:gd name="connsiteY5" fmla="*/ 35176 h 937801"/>
                  <a:gd name="connsiteX6" fmla="*/ 981170 w 1768733"/>
                  <a:gd name="connsiteY6" fmla="*/ 66799 h 937801"/>
                  <a:gd name="connsiteX7" fmla="*/ 575406 w 1768733"/>
                  <a:gd name="connsiteY7" fmla="*/ 53654 h 937801"/>
                  <a:gd name="connsiteX8" fmla="*/ 412909 w 1768733"/>
                  <a:gd name="connsiteY8" fmla="*/ 41272 h 937801"/>
                  <a:gd name="connsiteX9" fmla="*/ 354997 w 1768733"/>
                  <a:gd name="connsiteY9" fmla="*/ 68704 h 937801"/>
                  <a:gd name="connsiteX10" fmla="*/ 232124 w 1768733"/>
                  <a:gd name="connsiteY10" fmla="*/ 167383 h 937801"/>
                  <a:gd name="connsiteX11" fmla="*/ 39720 w 1768733"/>
                  <a:gd name="connsiteY11" fmla="*/ 203673 h 937801"/>
                  <a:gd name="connsiteX12" fmla="*/ 31052 w 1768733"/>
                  <a:gd name="connsiteY12" fmla="*/ 203673 h 937801"/>
                  <a:gd name="connsiteX13" fmla="*/ 0 w 1768733"/>
                  <a:gd name="connsiteY13" fmla="*/ 234725 h 937801"/>
                  <a:gd name="connsiteX14" fmla="*/ 0 w 1768733"/>
                  <a:gd name="connsiteY14" fmla="*/ 703069 h 937801"/>
                  <a:gd name="connsiteX15" fmla="*/ 31052 w 1768733"/>
                  <a:gd name="connsiteY15" fmla="*/ 734120 h 937801"/>
                  <a:gd name="connsiteX16" fmla="*/ 39720 w 1768733"/>
                  <a:gd name="connsiteY16" fmla="*/ 734120 h 937801"/>
                  <a:gd name="connsiteX17" fmla="*/ 232124 w 1768733"/>
                  <a:gd name="connsiteY17" fmla="*/ 770411 h 937801"/>
                  <a:gd name="connsiteX18" fmla="*/ 354997 w 1768733"/>
                  <a:gd name="connsiteY18" fmla="*/ 869090 h 937801"/>
                  <a:gd name="connsiteX19" fmla="*/ 412909 w 1768733"/>
                  <a:gd name="connsiteY19" fmla="*/ 896521 h 937801"/>
                  <a:gd name="connsiteX20" fmla="*/ 575406 w 1768733"/>
                  <a:gd name="connsiteY20" fmla="*/ 884139 h 937801"/>
                  <a:gd name="connsiteX21" fmla="*/ 981170 w 1768733"/>
                  <a:gd name="connsiteY21" fmla="*/ 870995 h 937801"/>
                  <a:gd name="connsiteX22" fmla="*/ 1380648 w 1768733"/>
                  <a:gd name="connsiteY22" fmla="*/ 902617 h 937801"/>
                  <a:gd name="connsiteX23" fmla="*/ 1653349 w 1768733"/>
                  <a:gd name="connsiteY23" fmla="*/ 937765 h 937801"/>
                  <a:gd name="connsiteX24" fmla="*/ 1684210 w 1768733"/>
                  <a:gd name="connsiteY24" fmla="*/ 896903 h 937801"/>
                  <a:gd name="connsiteX25" fmla="*/ 1755552 w 1768733"/>
                  <a:gd name="connsiteY25" fmla="*/ 619249 h 937801"/>
                  <a:gd name="connsiteX26" fmla="*/ 1755552 w 1768733"/>
                  <a:gd name="connsiteY26" fmla="*/ 543049 h 937801"/>
                  <a:gd name="connsiteX27" fmla="*/ 1725359 w 1768733"/>
                  <a:gd name="connsiteY27" fmla="*/ 468849 h 937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33" h="937801">
                    <a:moveTo>
                      <a:pt x="1725359" y="468849"/>
                    </a:moveTo>
                    <a:cubicBezTo>
                      <a:pt x="1726788" y="443512"/>
                      <a:pt x="1743646" y="419319"/>
                      <a:pt x="1755552" y="394745"/>
                    </a:cubicBezTo>
                    <a:cubicBezTo>
                      <a:pt x="1773174" y="366265"/>
                      <a:pt x="1773079" y="341119"/>
                      <a:pt x="1755552" y="318545"/>
                    </a:cubicBezTo>
                    <a:cubicBezTo>
                      <a:pt x="1680020" y="239296"/>
                      <a:pt x="1656493" y="146142"/>
                      <a:pt x="1684210" y="40891"/>
                    </a:cubicBezTo>
                    <a:cubicBezTo>
                      <a:pt x="1692212" y="10316"/>
                      <a:pt x="1682496" y="-638"/>
                      <a:pt x="1653349" y="28"/>
                    </a:cubicBezTo>
                    <a:cubicBezTo>
                      <a:pt x="1561909" y="2315"/>
                      <a:pt x="1471517" y="22984"/>
                      <a:pt x="1380648" y="35176"/>
                    </a:cubicBezTo>
                    <a:cubicBezTo>
                      <a:pt x="1247584" y="52987"/>
                      <a:pt x="1115282" y="66227"/>
                      <a:pt x="981170" y="66799"/>
                    </a:cubicBezTo>
                    <a:cubicBezTo>
                      <a:pt x="845820" y="67370"/>
                      <a:pt x="710565" y="60322"/>
                      <a:pt x="575406" y="53654"/>
                    </a:cubicBezTo>
                    <a:cubicBezTo>
                      <a:pt x="521780" y="50987"/>
                      <a:pt x="466344" y="41272"/>
                      <a:pt x="412909" y="41272"/>
                    </a:cubicBezTo>
                    <a:cubicBezTo>
                      <a:pt x="385572" y="38414"/>
                      <a:pt x="368332" y="43939"/>
                      <a:pt x="354997" y="68704"/>
                    </a:cubicBezTo>
                    <a:cubicBezTo>
                      <a:pt x="328136" y="118424"/>
                      <a:pt x="282987" y="146237"/>
                      <a:pt x="232124" y="167383"/>
                    </a:cubicBezTo>
                    <a:cubicBezTo>
                      <a:pt x="170307" y="193005"/>
                      <a:pt x="105061" y="198149"/>
                      <a:pt x="39720" y="203673"/>
                    </a:cubicBezTo>
                    <a:lnTo>
                      <a:pt x="31052" y="203673"/>
                    </a:lnTo>
                    <a:cubicBezTo>
                      <a:pt x="14001" y="203673"/>
                      <a:pt x="0" y="217675"/>
                      <a:pt x="0" y="234725"/>
                    </a:cubicBezTo>
                    <a:lnTo>
                      <a:pt x="0" y="703069"/>
                    </a:lnTo>
                    <a:cubicBezTo>
                      <a:pt x="0" y="720119"/>
                      <a:pt x="14001" y="734120"/>
                      <a:pt x="31052" y="734120"/>
                    </a:cubicBezTo>
                    <a:lnTo>
                      <a:pt x="39720" y="734120"/>
                    </a:lnTo>
                    <a:cubicBezTo>
                      <a:pt x="105061" y="739550"/>
                      <a:pt x="170307" y="744693"/>
                      <a:pt x="232124" y="770411"/>
                    </a:cubicBezTo>
                    <a:cubicBezTo>
                      <a:pt x="282987" y="791556"/>
                      <a:pt x="328040" y="819369"/>
                      <a:pt x="354997" y="869090"/>
                    </a:cubicBezTo>
                    <a:cubicBezTo>
                      <a:pt x="368426" y="893854"/>
                      <a:pt x="385572" y="899379"/>
                      <a:pt x="412909" y="896521"/>
                    </a:cubicBezTo>
                    <a:cubicBezTo>
                      <a:pt x="466344" y="896521"/>
                      <a:pt x="521780" y="886806"/>
                      <a:pt x="575406" y="884139"/>
                    </a:cubicBezTo>
                    <a:cubicBezTo>
                      <a:pt x="710565" y="877376"/>
                      <a:pt x="845820" y="870328"/>
                      <a:pt x="981170" y="870995"/>
                    </a:cubicBezTo>
                    <a:cubicBezTo>
                      <a:pt x="1115282" y="871566"/>
                      <a:pt x="1247680" y="884711"/>
                      <a:pt x="1380648" y="902617"/>
                    </a:cubicBezTo>
                    <a:cubicBezTo>
                      <a:pt x="1471422" y="914809"/>
                      <a:pt x="1561909" y="935479"/>
                      <a:pt x="1653349" y="937765"/>
                    </a:cubicBezTo>
                    <a:cubicBezTo>
                      <a:pt x="1682401" y="938527"/>
                      <a:pt x="1692212" y="927478"/>
                      <a:pt x="1684210" y="896903"/>
                    </a:cubicBezTo>
                    <a:cubicBezTo>
                      <a:pt x="1656493" y="791651"/>
                      <a:pt x="1680020" y="698497"/>
                      <a:pt x="1755552" y="619249"/>
                    </a:cubicBezTo>
                    <a:cubicBezTo>
                      <a:pt x="1773079" y="596770"/>
                      <a:pt x="1773174" y="571529"/>
                      <a:pt x="1755552" y="543049"/>
                    </a:cubicBezTo>
                    <a:cubicBezTo>
                      <a:pt x="1743741" y="518379"/>
                      <a:pt x="1726788" y="494281"/>
                      <a:pt x="1725359" y="46884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</a:schemeClr>
                  </a:gs>
                  <a:gs pos="100000">
                    <a:schemeClr val="accent1">
                      <a:lumMod val="30000"/>
                    </a:schemeClr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Graphic 225">
                <a:extLst>
                  <a:ext uri="{FF2B5EF4-FFF2-40B4-BE49-F238E27FC236}">
                    <a16:creationId xmlns:a16="http://schemas.microsoft.com/office/drawing/2014/main" id="{95690C58-97FE-4EA1-BDC4-738DB3CDD424}"/>
                  </a:ext>
                </a:extLst>
              </p:cNvPr>
              <p:cNvSpPr/>
              <p:nvPr/>
            </p:nvSpPr>
            <p:spPr>
              <a:xfrm>
                <a:off x="3038273" y="2225871"/>
                <a:ext cx="4204643" cy="3098135"/>
              </a:xfrm>
              <a:custGeom>
                <a:avLst/>
                <a:gdLst>
                  <a:gd name="connsiteX0" fmla="*/ 5371538 w 5371664"/>
                  <a:gd name="connsiteY0" fmla="*/ 1583733 h 3958039"/>
                  <a:gd name="connsiteX1" fmla="*/ 5272764 w 5371664"/>
                  <a:gd name="connsiteY1" fmla="*/ 1102530 h 3958039"/>
                  <a:gd name="connsiteX2" fmla="*/ 4953581 w 5371664"/>
                  <a:gd name="connsiteY2" fmla="*/ 698479 h 3958039"/>
                  <a:gd name="connsiteX3" fmla="*/ 3981079 w 5371664"/>
                  <a:gd name="connsiteY3" fmla="*/ 731721 h 3958039"/>
                  <a:gd name="connsiteX4" fmla="*/ 3848300 w 5371664"/>
                  <a:gd name="connsiteY4" fmla="*/ 815065 h 3958039"/>
                  <a:gd name="connsiteX5" fmla="*/ 3241177 w 5371664"/>
                  <a:gd name="connsiteY5" fmla="*/ 772679 h 3958039"/>
                  <a:gd name="connsiteX6" fmla="*/ 2795597 w 5371664"/>
                  <a:gd name="connsiteY6" fmla="*/ 401394 h 3958039"/>
                  <a:gd name="connsiteX7" fmla="*/ 2510514 w 5371664"/>
                  <a:gd name="connsiteY7" fmla="*/ 197464 h 3958039"/>
                  <a:gd name="connsiteX8" fmla="*/ 1482671 w 5371664"/>
                  <a:gd name="connsiteY8" fmla="*/ 11250 h 3958039"/>
                  <a:gd name="connsiteX9" fmla="*/ 756009 w 5371664"/>
                  <a:gd name="connsiteY9" fmla="*/ 243851 h 3958039"/>
                  <a:gd name="connsiteX10" fmla="*/ 126121 w 5371664"/>
                  <a:gd name="connsiteY10" fmla="*/ 1082051 h 3958039"/>
                  <a:gd name="connsiteX11" fmla="*/ 3820 w 5371664"/>
                  <a:gd name="connsiteY11" fmla="*/ 2091320 h 3958039"/>
                  <a:gd name="connsiteX12" fmla="*/ 193177 w 5371664"/>
                  <a:gd name="connsiteY12" fmla="*/ 2994099 h 3958039"/>
                  <a:gd name="connsiteX13" fmla="*/ 958129 w 5371664"/>
                  <a:gd name="connsiteY13" fmla="*/ 3822489 h 3958039"/>
                  <a:gd name="connsiteX14" fmla="*/ 1765659 w 5371664"/>
                  <a:gd name="connsiteY14" fmla="*/ 3953362 h 3958039"/>
                  <a:gd name="connsiteX15" fmla="*/ 3056392 w 5371664"/>
                  <a:gd name="connsiteY15" fmla="*/ 3322902 h 3958039"/>
                  <a:gd name="connsiteX16" fmla="*/ 3297184 w 5371664"/>
                  <a:gd name="connsiteY16" fmla="*/ 3123925 h 3958039"/>
                  <a:gd name="connsiteX17" fmla="*/ 3701615 w 5371664"/>
                  <a:gd name="connsiteY17" fmla="*/ 3100303 h 3958039"/>
                  <a:gd name="connsiteX18" fmla="*/ 4109285 w 5371664"/>
                  <a:gd name="connsiteY18" fmla="*/ 3270705 h 3958039"/>
                  <a:gd name="connsiteX19" fmla="*/ 4606014 w 5371664"/>
                  <a:gd name="connsiteY19" fmla="*/ 3361669 h 3958039"/>
                  <a:gd name="connsiteX20" fmla="*/ 4769939 w 5371664"/>
                  <a:gd name="connsiteY20" fmla="*/ 3318902 h 3958039"/>
                  <a:gd name="connsiteX21" fmla="*/ 4786894 w 5371664"/>
                  <a:gd name="connsiteY21" fmla="*/ 3178408 h 3958039"/>
                  <a:gd name="connsiteX22" fmla="*/ 4685453 w 5371664"/>
                  <a:gd name="connsiteY22" fmla="*/ 3078110 h 3958039"/>
                  <a:gd name="connsiteX23" fmla="*/ 4570010 w 5371664"/>
                  <a:gd name="connsiteY23" fmla="*/ 2939331 h 3958039"/>
                  <a:gd name="connsiteX24" fmla="*/ 4579916 w 5371664"/>
                  <a:gd name="connsiteY24" fmla="*/ 2525088 h 3958039"/>
                  <a:gd name="connsiteX25" fmla="*/ 4829185 w 5371664"/>
                  <a:gd name="connsiteY25" fmla="*/ 2324111 h 3958039"/>
                  <a:gd name="connsiteX26" fmla="*/ 5371538 w 5371664"/>
                  <a:gd name="connsiteY26" fmla="*/ 1583733 h 395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1664" h="3958039">
                    <a:moveTo>
                      <a:pt x="5371538" y="1583733"/>
                    </a:moveTo>
                    <a:cubicBezTo>
                      <a:pt x="5368014" y="1416664"/>
                      <a:pt x="5338772" y="1255692"/>
                      <a:pt x="5272764" y="1102530"/>
                    </a:cubicBezTo>
                    <a:cubicBezTo>
                      <a:pt x="5202565" y="939842"/>
                      <a:pt x="5110458" y="787347"/>
                      <a:pt x="4953581" y="698479"/>
                    </a:cubicBezTo>
                    <a:cubicBezTo>
                      <a:pt x="4625921" y="512837"/>
                      <a:pt x="4298166" y="517123"/>
                      <a:pt x="3981079" y="731721"/>
                    </a:cubicBezTo>
                    <a:cubicBezTo>
                      <a:pt x="3937740" y="761058"/>
                      <a:pt x="3895735" y="792491"/>
                      <a:pt x="3848300" y="815065"/>
                    </a:cubicBezTo>
                    <a:cubicBezTo>
                      <a:pt x="3638179" y="914887"/>
                      <a:pt x="3436058" y="923459"/>
                      <a:pt x="3241177" y="772679"/>
                    </a:cubicBezTo>
                    <a:cubicBezTo>
                      <a:pt x="3088015" y="654188"/>
                      <a:pt x="2935520" y="535316"/>
                      <a:pt x="2795597" y="401394"/>
                    </a:cubicBezTo>
                    <a:cubicBezTo>
                      <a:pt x="2710063" y="319574"/>
                      <a:pt x="2615575" y="251852"/>
                      <a:pt x="2510514" y="197464"/>
                    </a:cubicBezTo>
                    <a:cubicBezTo>
                      <a:pt x="2186664" y="29824"/>
                      <a:pt x="1843478" y="-26564"/>
                      <a:pt x="1482671" y="11250"/>
                    </a:cubicBezTo>
                    <a:cubicBezTo>
                      <a:pt x="1224163" y="38396"/>
                      <a:pt x="978322" y="104119"/>
                      <a:pt x="756009" y="243851"/>
                    </a:cubicBezTo>
                    <a:cubicBezTo>
                      <a:pt x="439303" y="442923"/>
                      <a:pt x="245088" y="734293"/>
                      <a:pt x="126121" y="1082051"/>
                    </a:cubicBezTo>
                    <a:cubicBezTo>
                      <a:pt x="14011" y="1409711"/>
                      <a:pt x="-10849" y="1748325"/>
                      <a:pt x="3820" y="2091320"/>
                    </a:cubicBezTo>
                    <a:cubicBezTo>
                      <a:pt x="17059" y="2402502"/>
                      <a:pt x="72876" y="2705492"/>
                      <a:pt x="193177" y="2994099"/>
                    </a:cubicBezTo>
                    <a:cubicBezTo>
                      <a:pt x="347101" y="3363193"/>
                      <a:pt x="588464" y="3652372"/>
                      <a:pt x="958129" y="3822489"/>
                    </a:cubicBezTo>
                    <a:cubicBezTo>
                      <a:pt x="1215209" y="3940789"/>
                      <a:pt x="1485910" y="3971079"/>
                      <a:pt x="1765659" y="3953362"/>
                    </a:cubicBezTo>
                    <a:cubicBezTo>
                      <a:pt x="2283057" y="3920501"/>
                      <a:pt x="2717302" y="3719999"/>
                      <a:pt x="3056392" y="3322902"/>
                    </a:cubicBezTo>
                    <a:cubicBezTo>
                      <a:pt x="3124972" y="3242607"/>
                      <a:pt x="3204791" y="3175360"/>
                      <a:pt x="3297184" y="3123925"/>
                    </a:cubicBezTo>
                    <a:cubicBezTo>
                      <a:pt x="3427962" y="3051154"/>
                      <a:pt x="3560264" y="3034581"/>
                      <a:pt x="3701615" y="3100303"/>
                    </a:cubicBezTo>
                    <a:cubicBezTo>
                      <a:pt x="3835061" y="3162406"/>
                      <a:pt x="3971649" y="3218318"/>
                      <a:pt x="4109285" y="3270705"/>
                    </a:cubicBezTo>
                    <a:cubicBezTo>
                      <a:pt x="4268639" y="3331380"/>
                      <a:pt x="4433421" y="3370432"/>
                      <a:pt x="4606014" y="3361669"/>
                    </a:cubicBezTo>
                    <a:cubicBezTo>
                      <a:pt x="4663259" y="3358716"/>
                      <a:pt x="4719362" y="3348715"/>
                      <a:pt x="4769939" y="3318902"/>
                    </a:cubicBezTo>
                    <a:cubicBezTo>
                      <a:pt x="4821755" y="3288327"/>
                      <a:pt x="4833757" y="3218223"/>
                      <a:pt x="4786894" y="3178408"/>
                    </a:cubicBezTo>
                    <a:cubicBezTo>
                      <a:pt x="4750699" y="3147738"/>
                      <a:pt x="4718600" y="3112209"/>
                      <a:pt x="4685453" y="3078110"/>
                    </a:cubicBezTo>
                    <a:cubicBezTo>
                      <a:pt x="4643352" y="3034866"/>
                      <a:pt x="4603347" y="2989908"/>
                      <a:pt x="4570010" y="2939331"/>
                    </a:cubicBezTo>
                    <a:cubicBezTo>
                      <a:pt x="4487619" y="2814553"/>
                      <a:pt x="4490286" y="2646056"/>
                      <a:pt x="4579916" y="2525088"/>
                    </a:cubicBezTo>
                    <a:cubicBezTo>
                      <a:pt x="4645257" y="2436792"/>
                      <a:pt x="4720219" y="2358877"/>
                      <a:pt x="4829185" y="2324111"/>
                    </a:cubicBezTo>
                    <a:cubicBezTo>
                      <a:pt x="5031401" y="2255340"/>
                      <a:pt x="5379254" y="1955208"/>
                      <a:pt x="5371538" y="158373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Graphic 225">
                <a:extLst>
                  <a:ext uri="{FF2B5EF4-FFF2-40B4-BE49-F238E27FC236}">
                    <a16:creationId xmlns:a16="http://schemas.microsoft.com/office/drawing/2014/main" id="{75EB46D2-EE14-4815-B264-1DD56E006986}"/>
                  </a:ext>
                </a:extLst>
              </p:cNvPr>
              <p:cNvSpPr/>
              <p:nvPr/>
            </p:nvSpPr>
            <p:spPr>
              <a:xfrm>
                <a:off x="6411214" y="3489387"/>
                <a:ext cx="4328002" cy="579750"/>
              </a:xfrm>
              <a:custGeom>
                <a:avLst/>
                <a:gdLst>
                  <a:gd name="connsiteX0" fmla="*/ 5529263 w 5529262"/>
                  <a:gd name="connsiteY0" fmla="*/ 616839 h 740663"/>
                  <a:gd name="connsiteX1" fmla="*/ 0 w 5529262"/>
                  <a:gd name="connsiteY1" fmla="*/ 740664 h 740663"/>
                  <a:gd name="connsiteX2" fmla="*/ 0 w 5529262"/>
                  <a:gd name="connsiteY2" fmla="*/ 0 h 740663"/>
                  <a:gd name="connsiteX3" fmla="*/ 5529263 w 5529262"/>
                  <a:gd name="connsiteY3" fmla="*/ 123825 h 74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9262" h="740663">
                    <a:moveTo>
                      <a:pt x="5529263" y="616839"/>
                    </a:moveTo>
                    <a:lnTo>
                      <a:pt x="0" y="740664"/>
                    </a:lnTo>
                    <a:lnTo>
                      <a:pt x="0" y="0"/>
                    </a:lnTo>
                    <a:lnTo>
                      <a:pt x="5529263" y="1238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</a:schemeClr>
                  </a:gs>
                  <a:gs pos="100000">
                    <a:schemeClr val="accent1">
                      <a:lumMod val="30000"/>
                    </a:schemeClr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67">
                <a:extLst>
                  <a:ext uri="{FF2B5EF4-FFF2-40B4-BE49-F238E27FC236}">
                    <a16:creationId xmlns:a16="http://schemas.microsoft.com/office/drawing/2014/main" id="{E2C049EB-B10B-4130-BAE6-8F8503E845FE}"/>
                  </a:ext>
                </a:extLst>
              </p:cNvPr>
              <p:cNvSpPr/>
              <p:nvPr/>
            </p:nvSpPr>
            <p:spPr>
              <a:xfrm>
                <a:off x="3664476" y="4405436"/>
                <a:ext cx="1057912" cy="649564"/>
              </a:xfrm>
              <a:custGeom>
                <a:avLst/>
                <a:gdLst>
                  <a:gd name="connsiteX0" fmla="*/ 950077 w 1057912"/>
                  <a:gd name="connsiteY0" fmla="*/ 430589 h 649564"/>
                  <a:gd name="connsiteX1" fmla="*/ 1057886 w 1057912"/>
                  <a:gd name="connsiteY1" fmla="*/ 540859 h 649564"/>
                  <a:gd name="connsiteX2" fmla="*/ 947692 w 1057912"/>
                  <a:gd name="connsiteY2" fmla="*/ 649562 h 649564"/>
                  <a:gd name="connsiteX3" fmla="*/ 838913 w 1057912"/>
                  <a:gd name="connsiteY3" fmla="*/ 536683 h 649564"/>
                  <a:gd name="connsiteX4" fmla="*/ 950077 w 1057912"/>
                  <a:gd name="connsiteY4" fmla="*/ 430589 h 649564"/>
                  <a:gd name="connsiteX5" fmla="*/ 361901 w 1057912"/>
                  <a:gd name="connsiteY5" fmla="*/ 409564 h 649564"/>
                  <a:gd name="connsiteX6" fmla="*/ 471201 w 1057912"/>
                  <a:gd name="connsiteY6" fmla="*/ 521325 h 649564"/>
                  <a:gd name="connsiteX7" fmla="*/ 362199 w 1057912"/>
                  <a:gd name="connsiteY7" fmla="*/ 628313 h 649564"/>
                  <a:gd name="connsiteX8" fmla="*/ 253123 w 1057912"/>
                  <a:gd name="connsiteY8" fmla="*/ 519684 h 649564"/>
                  <a:gd name="connsiteX9" fmla="*/ 361901 w 1057912"/>
                  <a:gd name="connsiteY9" fmla="*/ 409564 h 649564"/>
                  <a:gd name="connsiteX10" fmla="*/ 701879 w 1057912"/>
                  <a:gd name="connsiteY10" fmla="*/ 6660 h 649564"/>
                  <a:gd name="connsiteX11" fmla="*/ 810433 w 1057912"/>
                  <a:gd name="connsiteY11" fmla="*/ 116482 h 649564"/>
                  <a:gd name="connsiteX12" fmla="*/ 700835 w 1057912"/>
                  <a:gd name="connsiteY12" fmla="*/ 225334 h 649564"/>
                  <a:gd name="connsiteX13" fmla="*/ 592356 w 1057912"/>
                  <a:gd name="connsiteY13" fmla="*/ 113425 h 649564"/>
                  <a:gd name="connsiteX14" fmla="*/ 701879 w 1057912"/>
                  <a:gd name="connsiteY14" fmla="*/ 6660 h 649564"/>
                  <a:gd name="connsiteX15" fmla="*/ 112435 w 1057912"/>
                  <a:gd name="connsiteY15" fmla="*/ 25 h 649564"/>
                  <a:gd name="connsiteX16" fmla="*/ 218082 w 1057912"/>
                  <a:gd name="connsiteY16" fmla="*/ 111338 h 649564"/>
                  <a:gd name="connsiteX17" fmla="*/ 109453 w 1057912"/>
                  <a:gd name="connsiteY17" fmla="*/ 218774 h 649564"/>
                  <a:gd name="connsiteX18" fmla="*/ 4 w 1057912"/>
                  <a:gd name="connsiteY18" fmla="*/ 110145 h 649564"/>
                  <a:gd name="connsiteX19" fmla="*/ 112435 w 1057912"/>
                  <a:gd name="connsiteY19" fmla="*/ 25 h 64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57912" h="649564">
                    <a:moveTo>
                      <a:pt x="950077" y="430589"/>
                    </a:moveTo>
                    <a:cubicBezTo>
                      <a:pt x="1009797" y="431558"/>
                      <a:pt x="1059228" y="482033"/>
                      <a:pt x="1057886" y="540859"/>
                    </a:cubicBezTo>
                    <a:cubicBezTo>
                      <a:pt x="1056544" y="600056"/>
                      <a:pt x="1005995" y="649934"/>
                      <a:pt x="947692" y="649562"/>
                    </a:cubicBezTo>
                    <a:cubicBezTo>
                      <a:pt x="886331" y="649189"/>
                      <a:pt x="837721" y="598714"/>
                      <a:pt x="838913" y="536683"/>
                    </a:cubicBezTo>
                    <a:cubicBezTo>
                      <a:pt x="839958" y="476740"/>
                      <a:pt x="889314" y="429619"/>
                      <a:pt x="950077" y="430589"/>
                    </a:cubicBezTo>
                    <a:close/>
                    <a:moveTo>
                      <a:pt x="361901" y="409564"/>
                    </a:moveTo>
                    <a:cubicBezTo>
                      <a:pt x="424006" y="409564"/>
                      <a:pt x="471798" y="458399"/>
                      <a:pt x="471201" y="521325"/>
                    </a:cubicBezTo>
                    <a:cubicBezTo>
                      <a:pt x="470679" y="582461"/>
                      <a:pt x="423410" y="628835"/>
                      <a:pt x="362199" y="628313"/>
                    </a:cubicBezTo>
                    <a:cubicBezTo>
                      <a:pt x="301511" y="627791"/>
                      <a:pt x="253794" y="580299"/>
                      <a:pt x="253123" y="519684"/>
                    </a:cubicBezTo>
                    <a:cubicBezTo>
                      <a:pt x="252452" y="461828"/>
                      <a:pt x="304045" y="409638"/>
                      <a:pt x="361901" y="409564"/>
                    </a:cubicBezTo>
                    <a:close/>
                    <a:moveTo>
                      <a:pt x="701879" y="6660"/>
                    </a:moveTo>
                    <a:cubicBezTo>
                      <a:pt x="761002" y="7481"/>
                      <a:pt x="810731" y="57806"/>
                      <a:pt x="810433" y="116482"/>
                    </a:cubicBezTo>
                    <a:cubicBezTo>
                      <a:pt x="810060" y="175232"/>
                      <a:pt x="759511" y="225483"/>
                      <a:pt x="700835" y="225334"/>
                    </a:cubicBezTo>
                    <a:cubicBezTo>
                      <a:pt x="638506" y="225185"/>
                      <a:pt x="591535" y="176723"/>
                      <a:pt x="592356" y="113425"/>
                    </a:cubicBezTo>
                    <a:cubicBezTo>
                      <a:pt x="593101" y="52587"/>
                      <a:pt x="641115" y="5766"/>
                      <a:pt x="701879" y="6660"/>
                    </a:cubicBezTo>
                    <a:close/>
                    <a:moveTo>
                      <a:pt x="112435" y="25"/>
                    </a:moveTo>
                    <a:cubicBezTo>
                      <a:pt x="172453" y="1367"/>
                      <a:pt x="218603" y="49978"/>
                      <a:pt x="218082" y="111338"/>
                    </a:cubicBezTo>
                    <a:cubicBezTo>
                      <a:pt x="217560" y="172400"/>
                      <a:pt x="170291" y="219147"/>
                      <a:pt x="109453" y="218774"/>
                    </a:cubicBezTo>
                    <a:cubicBezTo>
                      <a:pt x="50181" y="218402"/>
                      <a:pt x="600" y="169269"/>
                      <a:pt x="4" y="110145"/>
                    </a:cubicBezTo>
                    <a:cubicBezTo>
                      <a:pt x="-593" y="50649"/>
                      <a:pt x="52417" y="-1317"/>
                      <a:pt x="112435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3" name="Graphic 225">
                <a:extLst>
                  <a:ext uri="{FF2B5EF4-FFF2-40B4-BE49-F238E27FC236}">
                    <a16:creationId xmlns:a16="http://schemas.microsoft.com/office/drawing/2014/main" id="{175DEE88-5351-465B-A42B-54D05B53A644}"/>
                  </a:ext>
                </a:extLst>
              </p:cNvPr>
              <p:cNvSpPr/>
              <p:nvPr/>
            </p:nvSpPr>
            <p:spPr>
              <a:xfrm>
                <a:off x="4389989" y="3323499"/>
                <a:ext cx="149709" cy="920474"/>
              </a:xfrm>
              <a:custGeom>
                <a:avLst/>
                <a:gdLst>
                  <a:gd name="connsiteX0" fmla="*/ 95631 w 191262"/>
                  <a:gd name="connsiteY0" fmla="*/ 1175956 h 1175956"/>
                  <a:gd name="connsiteX1" fmla="*/ 95631 w 191262"/>
                  <a:gd name="connsiteY1" fmla="*/ 1175956 h 1175956"/>
                  <a:gd name="connsiteX2" fmla="*/ 0 w 191262"/>
                  <a:gd name="connsiteY2" fmla="*/ 1080326 h 1175956"/>
                  <a:gd name="connsiteX3" fmla="*/ 0 w 191262"/>
                  <a:gd name="connsiteY3" fmla="*/ 95631 h 1175956"/>
                  <a:gd name="connsiteX4" fmla="*/ 95631 w 191262"/>
                  <a:gd name="connsiteY4" fmla="*/ 0 h 1175956"/>
                  <a:gd name="connsiteX5" fmla="*/ 95631 w 191262"/>
                  <a:gd name="connsiteY5" fmla="*/ 0 h 1175956"/>
                  <a:gd name="connsiteX6" fmla="*/ 191262 w 191262"/>
                  <a:gd name="connsiteY6" fmla="*/ 95631 h 1175956"/>
                  <a:gd name="connsiteX7" fmla="*/ 191262 w 191262"/>
                  <a:gd name="connsiteY7" fmla="*/ 1080326 h 1175956"/>
                  <a:gd name="connsiteX8" fmla="*/ 95631 w 191262"/>
                  <a:gd name="connsiteY8" fmla="*/ 1175956 h 11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262" h="1175956">
                    <a:moveTo>
                      <a:pt x="95631" y="1175956"/>
                    </a:moveTo>
                    <a:lnTo>
                      <a:pt x="95631" y="1175956"/>
                    </a:lnTo>
                    <a:cubicBezTo>
                      <a:pt x="43053" y="1175956"/>
                      <a:pt x="0" y="1132904"/>
                      <a:pt x="0" y="1080326"/>
                    </a:cubicBezTo>
                    <a:lnTo>
                      <a:pt x="0" y="95631"/>
                    </a:lnTo>
                    <a:cubicBezTo>
                      <a:pt x="0" y="43053"/>
                      <a:pt x="43053" y="0"/>
                      <a:pt x="95631" y="0"/>
                    </a:cubicBezTo>
                    <a:lnTo>
                      <a:pt x="95631" y="0"/>
                    </a:lnTo>
                    <a:cubicBezTo>
                      <a:pt x="148209" y="0"/>
                      <a:pt x="191262" y="43053"/>
                      <a:pt x="191262" y="95631"/>
                    </a:cubicBezTo>
                    <a:lnTo>
                      <a:pt x="191262" y="1080326"/>
                    </a:lnTo>
                    <a:cubicBezTo>
                      <a:pt x="191262" y="1132999"/>
                      <a:pt x="148209" y="1175956"/>
                      <a:pt x="95631" y="11759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Graphic 225">
                <a:extLst>
                  <a:ext uri="{FF2B5EF4-FFF2-40B4-BE49-F238E27FC236}">
                    <a16:creationId xmlns:a16="http://schemas.microsoft.com/office/drawing/2014/main" id="{78A3485D-1B95-4640-A2A1-8A5453304644}"/>
                  </a:ext>
                </a:extLst>
              </p:cNvPr>
              <p:cNvSpPr/>
              <p:nvPr/>
            </p:nvSpPr>
            <p:spPr>
              <a:xfrm>
                <a:off x="4782305" y="3385530"/>
                <a:ext cx="129281" cy="796486"/>
              </a:xfrm>
              <a:custGeom>
                <a:avLst/>
                <a:gdLst>
                  <a:gd name="connsiteX0" fmla="*/ 82582 w 165163"/>
                  <a:gd name="connsiteY0" fmla="*/ 1017556 h 1017555"/>
                  <a:gd name="connsiteX1" fmla="*/ 82582 w 165163"/>
                  <a:gd name="connsiteY1" fmla="*/ 1017556 h 1017555"/>
                  <a:gd name="connsiteX2" fmla="*/ 0 w 165163"/>
                  <a:gd name="connsiteY2" fmla="*/ 934974 h 1017555"/>
                  <a:gd name="connsiteX3" fmla="*/ 0 w 165163"/>
                  <a:gd name="connsiteY3" fmla="*/ 82582 h 1017555"/>
                  <a:gd name="connsiteX4" fmla="*/ 82582 w 165163"/>
                  <a:gd name="connsiteY4" fmla="*/ 0 h 1017555"/>
                  <a:gd name="connsiteX5" fmla="*/ 82582 w 165163"/>
                  <a:gd name="connsiteY5" fmla="*/ 0 h 1017555"/>
                  <a:gd name="connsiteX6" fmla="*/ 165163 w 165163"/>
                  <a:gd name="connsiteY6" fmla="*/ 82582 h 1017555"/>
                  <a:gd name="connsiteX7" fmla="*/ 165163 w 165163"/>
                  <a:gd name="connsiteY7" fmla="*/ 934974 h 1017555"/>
                  <a:gd name="connsiteX8" fmla="*/ 82582 w 165163"/>
                  <a:gd name="connsiteY8" fmla="*/ 1017556 h 101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163" h="1017555">
                    <a:moveTo>
                      <a:pt x="82582" y="1017556"/>
                    </a:moveTo>
                    <a:lnTo>
                      <a:pt x="82582" y="1017556"/>
                    </a:lnTo>
                    <a:cubicBezTo>
                      <a:pt x="37148" y="1017556"/>
                      <a:pt x="0" y="980408"/>
                      <a:pt x="0" y="934974"/>
                    </a:cubicBezTo>
                    <a:lnTo>
                      <a:pt x="0" y="82582"/>
                    </a:lnTo>
                    <a:cubicBezTo>
                      <a:pt x="0" y="37148"/>
                      <a:pt x="37148" y="0"/>
                      <a:pt x="82582" y="0"/>
                    </a:cubicBezTo>
                    <a:lnTo>
                      <a:pt x="82582" y="0"/>
                    </a:lnTo>
                    <a:cubicBezTo>
                      <a:pt x="128016" y="0"/>
                      <a:pt x="165163" y="37148"/>
                      <a:pt x="165163" y="82582"/>
                    </a:cubicBezTo>
                    <a:lnTo>
                      <a:pt x="165163" y="934974"/>
                    </a:lnTo>
                    <a:cubicBezTo>
                      <a:pt x="165163" y="980408"/>
                      <a:pt x="128016" y="1017556"/>
                      <a:pt x="82582" y="1017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Graphic 225">
                <a:extLst>
                  <a:ext uri="{FF2B5EF4-FFF2-40B4-BE49-F238E27FC236}">
                    <a16:creationId xmlns:a16="http://schemas.microsoft.com/office/drawing/2014/main" id="{075106E0-5E90-4833-A0B5-1D594DE79666}"/>
                  </a:ext>
                </a:extLst>
              </p:cNvPr>
              <p:cNvSpPr/>
              <p:nvPr/>
            </p:nvSpPr>
            <p:spPr>
              <a:xfrm>
                <a:off x="5003812" y="3354739"/>
                <a:ext cx="427879" cy="858070"/>
              </a:xfrm>
              <a:custGeom>
                <a:avLst/>
                <a:gdLst>
                  <a:gd name="connsiteX0" fmla="*/ 432340 w 546639"/>
                  <a:gd name="connsiteY0" fmla="*/ 1096232 h 1096232"/>
                  <a:gd name="connsiteX1" fmla="*/ 114300 w 546639"/>
                  <a:gd name="connsiteY1" fmla="*/ 1096232 h 1096232"/>
                  <a:gd name="connsiteX2" fmla="*/ 0 w 546639"/>
                  <a:gd name="connsiteY2" fmla="*/ 981932 h 1096232"/>
                  <a:gd name="connsiteX3" fmla="*/ 0 w 546639"/>
                  <a:gd name="connsiteY3" fmla="*/ 114300 h 1096232"/>
                  <a:gd name="connsiteX4" fmla="*/ 114300 w 546639"/>
                  <a:gd name="connsiteY4" fmla="*/ 0 h 1096232"/>
                  <a:gd name="connsiteX5" fmla="*/ 432340 w 546639"/>
                  <a:gd name="connsiteY5" fmla="*/ 0 h 1096232"/>
                  <a:gd name="connsiteX6" fmla="*/ 546640 w 546639"/>
                  <a:gd name="connsiteY6" fmla="*/ 114300 h 1096232"/>
                  <a:gd name="connsiteX7" fmla="*/ 546640 w 546639"/>
                  <a:gd name="connsiteY7" fmla="*/ 981932 h 1096232"/>
                  <a:gd name="connsiteX8" fmla="*/ 432340 w 546639"/>
                  <a:gd name="connsiteY8" fmla="*/ 1096232 h 109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639" h="1096232">
                    <a:moveTo>
                      <a:pt x="432340" y="1096232"/>
                    </a:moveTo>
                    <a:lnTo>
                      <a:pt x="114300" y="1096232"/>
                    </a:lnTo>
                    <a:cubicBezTo>
                      <a:pt x="51435" y="1096232"/>
                      <a:pt x="0" y="1044797"/>
                      <a:pt x="0" y="981932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432340" y="0"/>
                    </a:lnTo>
                    <a:cubicBezTo>
                      <a:pt x="495205" y="0"/>
                      <a:pt x="546640" y="51435"/>
                      <a:pt x="546640" y="114300"/>
                    </a:cubicBezTo>
                    <a:lnTo>
                      <a:pt x="546640" y="981932"/>
                    </a:lnTo>
                    <a:cubicBezTo>
                      <a:pt x="546640" y="1044797"/>
                      <a:pt x="495205" y="1096232"/>
                      <a:pt x="432340" y="10962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Graphic 225">
                <a:extLst>
                  <a:ext uri="{FF2B5EF4-FFF2-40B4-BE49-F238E27FC236}">
                    <a16:creationId xmlns:a16="http://schemas.microsoft.com/office/drawing/2014/main" id="{1F801688-15B7-43D3-A19C-D3DE09A50E71}"/>
                  </a:ext>
                </a:extLst>
              </p:cNvPr>
              <p:cNvSpPr/>
              <p:nvPr/>
            </p:nvSpPr>
            <p:spPr>
              <a:xfrm>
                <a:off x="6006299" y="3350191"/>
                <a:ext cx="447935" cy="867166"/>
              </a:xfrm>
              <a:custGeom>
                <a:avLst/>
                <a:gdLst>
                  <a:gd name="connsiteX0" fmla="*/ 457962 w 572262"/>
                  <a:gd name="connsiteY0" fmla="*/ 1107853 h 1107852"/>
                  <a:gd name="connsiteX1" fmla="*/ 114300 w 572262"/>
                  <a:gd name="connsiteY1" fmla="*/ 1107853 h 1107852"/>
                  <a:gd name="connsiteX2" fmla="*/ 0 w 572262"/>
                  <a:gd name="connsiteY2" fmla="*/ 993553 h 1107852"/>
                  <a:gd name="connsiteX3" fmla="*/ 0 w 572262"/>
                  <a:gd name="connsiteY3" fmla="*/ 114300 h 1107852"/>
                  <a:gd name="connsiteX4" fmla="*/ 114300 w 572262"/>
                  <a:gd name="connsiteY4" fmla="*/ 0 h 1107852"/>
                  <a:gd name="connsiteX5" fmla="*/ 457962 w 572262"/>
                  <a:gd name="connsiteY5" fmla="*/ 0 h 1107852"/>
                  <a:gd name="connsiteX6" fmla="*/ 572262 w 572262"/>
                  <a:gd name="connsiteY6" fmla="*/ 114300 h 1107852"/>
                  <a:gd name="connsiteX7" fmla="*/ 572262 w 572262"/>
                  <a:gd name="connsiteY7" fmla="*/ 993553 h 1107852"/>
                  <a:gd name="connsiteX8" fmla="*/ 457962 w 572262"/>
                  <a:gd name="connsiteY8" fmla="*/ 1107853 h 110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2262" h="1107852">
                    <a:moveTo>
                      <a:pt x="457962" y="1107853"/>
                    </a:moveTo>
                    <a:lnTo>
                      <a:pt x="114300" y="1107853"/>
                    </a:lnTo>
                    <a:cubicBezTo>
                      <a:pt x="51435" y="1107853"/>
                      <a:pt x="0" y="1056418"/>
                      <a:pt x="0" y="993553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457962" y="0"/>
                    </a:lnTo>
                    <a:cubicBezTo>
                      <a:pt x="520827" y="0"/>
                      <a:pt x="572262" y="51435"/>
                      <a:pt x="572262" y="114300"/>
                    </a:cubicBezTo>
                    <a:lnTo>
                      <a:pt x="572262" y="993553"/>
                    </a:lnTo>
                    <a:cubicBezTo>
                      <a:pt x="572262" y="1056418"/>
                      <a:pt x="520827" y="1107853"/>
                      <a:pt x="457962" y="1107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Graphic 225">
                <a:extLst>
                  <a:ext uri="{FF2B5EF4-FFF2-40B4-BE49-F238E27FC236}">
                    <a16:creationId xmlns:a16="http://schemas.microsoft.com/office/drawing/2014/main" id="{35D329AE-2D2E-483D-B080-4A23E7B327BB}"/>
                  </a:ext>
                </a:extLst>
              </p:cNvPr>
              <p:cNvSpPr/>
              <p:nvPr/>
            </p:nvSpPr>
            <p:spPr>
              <a:xfrm>
                <a:off x="5047204" y="3407152"/>
                <a:ext cx="341095" cy="753243"/>
              </a:xfrm>
              <a:custGeom>
                <a:avLst/>
                <a:gdLst>
                  <a:gd name="connsiteX0" fmla="*/ 321469 w 435768"/>
                  <a:gd name="connsiteY0" fmla="*/ 962311 h 962310"/>
                  <a:gd name="connsiteX1" fmla="*/ 114300 w 435768"/>
                  <a:gd name="connsiteY1" fmla="*/ 962311 h 962310"/>
                  <a:gd name="connsiteX2" fmla="*/ 0 w 435768"/>
                  <a:gd name="connsiteY2" fmla="*/ 848011 h 962310"/>
                  <a:gd name="connsiteX3" fmla="*/ 0 w 435768"/>
                  <a:gd name="connsiteY3" fmla="*/ 114300 h 962310"/>
                  <a:gd name="connsiteX4" fmla="*/ 114300 w 435768"/>
                  <a:gd name="connsiteY4" fmla="*/ 0 h 962310"/>
                  <a:gd name="connsiteX5" fmla="*/ 321469 w 435768"/>
                  <a:gd name="connsiteY5" fmla="*/ 0 h 962310"/>
                  <a:gd name="connsiteX6" fmla="*/ 435769 w 435768"/>
                  <a:gd name="connsiteY6" fmla="*/ 114300 h 962310"/>
                  <a:gd name="connsiteX7" fmla="*/ 435769 w 435768"/>
                  <a:gd name="connsiteY7" fmla="*/ 848011 h 962310"/>
                  <a:gd name="connsiteX8" fmla="*/ 321469 w 435768"/>
                  <a:gd name="connsiteY8" fmla="*/ 962311 h 96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5768" h="962310">
                    <a:moveTo>
                      <a:pt x="321469" y="962311"/>
                    </a:moveTo>
                    <a:lnTo>
                      <a:pt x="114300" y="962311"/>
                    </a:lnTo>
                    <a:cubicBezTo>
                      <a:pt x="51435" y="962311"/>
                      <a:pt x="0" y="910876"/>
                      <a:pt x="0" y="848011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321469" y="0"/>
                    </a:lnTo>
                    <a:cubicBezTo>
                      <a:pt x="384334" y="0"/>
                      <a:pt x="435769" y="51435"/>
                      <a:pt x="435769" y="114300"/>
                    </a:cubicBezTo>
                    <a:lnTo>
                      <a:pt x="435769" y="848011"/>
                    </a:lnTo>
                    <a:cubicBezTo>
                      <a:pt x="435769" y="910876"/>
                      <a:pt x="384334" y="962311"/>
                      <a:pt x="321469" y="9623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Graphic 225">
                <a:extLst>
                  <a:ext uri="{FF2B5EF4-FFF2-40B4-BE49-F238E27FC236}">
                    <a16:creationId xmlns:a16="http://schemas.microsoft.com/office/drawing/2014/main" id="{EA05B3E3-D57A-4714-9BB7-8BD429C40034}"/>
                  </a:ext>
                </a:extLst>
              </p:cNvPr>
              <p:cNvSpPr/>
              <p:nvPr/>
            </p:nvSpPr>
            <p:spPr>
              <a:xfrm>
                <a:off x="6051703" y="3403126"/>
                <a:ext cx="357125" cy="761295"/>
              </a:xfrm>
              <a:custGeom>
                <a:avLst/>
                <a:gdLst>
                  <a:gd name="connsiteX0" fmla="*/ 341947 w 456247"/>
                  <a:gd name="connsiteY0" fmla="*/ 972598 h 972597"/>
                  <a:gd name="connsiteX1" fmla="*/ 114300 w 456247"/>
                  <a:gd name="connsiteY1" fmla="*/ 972598 h 972597"/>
                  <a:gd name="connsiteX2" fmla="*/ 0 w 456247"/>
                  <a:gd name="connsiteY2" fmla="*/ 858298 h 972597"/>
                  <a:gd name="connsiteX3" fmla="*/ 0 w 456247"/>
                  <a:gd name="connsiteY3" fmla="*/ 114300 h 972597"/>
                  <a:gd name="connsiteX4" fmla="*/ 114300 w 456247"/>
                  <a:gd name="connsiteY4" fmla="*/ 0 h 972597"/>
                  <a:gd name="connsiteX5" fmla="*/ 341947 w 456247"/>
                  <a:gd name="connsiteY5" fmla="*/ 0 h 972597"/>
                  <a:gd name="connsiteX6" fmla="*/ 456247 w 456247"/>
                  <a:gd name="connsiteY6" fmla="*/ 114300 h 972597"/>
                  <a:gd name="connsiteX7" fmla="*/ 456247 w 456247"/>
                  <a:gd name="connsiteY7" fmla="*/ 858298 h 972597"/>
                  <a:gd name="connsiteX8" fmla="*/ 341947 w 456247"/>
                  <a:gd name="connsiteY8" fmla="*/ 972598 h 97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6247" h="972597">
                    <a:moveTo>
                      <a:pt x="341947" y="972598"/>
                    </a:moveTo>
                    <a:lnTo>
                      <a:pt x="114300" y="972598"/>
                    </a:lnTo>
                    <a:cubicBezTo>
                      <a:pt x="51435" y="972598"/>
                      <a:pt x="0" y="921163"/>
                      <a:pt x="0" y="858298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4300" y="0"/>
                    </a:cubicBezTo>
                    <a:lnTo>
                      <a:pt x="341947" y="0"/>
                    </a:lnTo>
                    <a:cubicBezTo>
                      <a:pt x="404813" y="0"/>
                      <a:pt x="456247" y="51435"/>
                      <a:pt x="456247" y="114300"/>
                    </a:cubicBezTo>
                    <a:lnTo>
                      <a:pt x="456247" y="858298"/>
                    </a:lnTo>
                    <a:cubicBezTo>
                      <a:pt x="456247" y="921163"/>
                      <a:pt x="404813" y="972598"/>
                      <a:pt x="341947" y="97259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Graphic 225">
                <a:extLst>
                  <a:ext uri="{FF2B5EF4-FFF2-40B4-BE49-F238E27FC236}">
                    <a16:creationId xmlns:a16="http://schemas.microsoft.com/office/drawing/2014/main" id="{FA628025-8E99-4B7A-A77D-5397B7535B62}"/>
                  </a:ext>
                </a:extLst>
              </p:cNvPr>
              <p:cNvSpPr/>
              <p:nvPr/>
            </p:nvSpPr>
            <p:spPr>
              <a:xfrm>
                <a:off x="6506870" y="2854241"/>
                <a:ext cx="314628" cy="314627"/>
              </a:xfrm>
              <a:custGeom>
                <a:avLst/>
                <a:gdLst>
                  <a:gd name="connsiteX0" fmla="*/ 401955 w 401955"/>
                  <a:gd name="connsiteY0" fmla="*/ 200977 h 401954"/>
                  <a:gd name="connsiteX1" fmla="*/ 200977 w 401955"/>
                  <a:gd name="connsiteY1" fmla="*/ 401955 h 401954"/>
                  <a:gd name="connsiteX2" fmla="*/ 0 w 401955"/>
                  <a:gd name="connsiteY2" fmla="*/ 200977 h 401954"/>
                  <a:gd name="connsiteX3" fmla="*/ 200977 w 401955"/>
                  <a:gd name="connsiteY3" fmla="*/ 0 h 401954"/>
                  <a:gd name="connsiteX4" fmla="*/ 401955 w 401955"/>
                  <a:gd name="connsiteY4" fmla="*/ 200977 h 4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55" h="401954">
                    <a:moveTo>
                      <a:pt x="401955" y="200977"/>
                    </a:moveTo>
                    <a:cubicBezTo>
                      <a:pt x="401955" y="311974"/>
                      <a:pt x="311974" y="401955"/>
                      <a:pt x="200977" y="401955"/>
                    </a:cubicBezTo>
                    <a:cubicBezTo>
                      <a:pt x="89981" y="401955"/>
                      <a:pt x="0" y="311974"/>
                      <a:pt x="0" y="200977"/>
                    </a:cubicBezTo>
                    <a:cubicBezTo>
                      <a:pt x="0" y="89981"/>
                      <a:pt x="89980" y="0"/>
                      <a:pt x="200977" y="0"/>
                    </a:cubicBezTo>
                    <a:cubicBezTo>
                      <a:pt x="311974" y="0"/>
                      <a:pt x="401955" y="89981"/>
                      <a:pt x="401955" y="2009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Graphic 225">
                <a:extLst>
                  <a:ext uri="{FF2B5EF4-FFF2-40B4-BE49-F238E27FC236}">
                    <a16:creationId xmlns:a16="http://schemas.microsoft.com/office/drawing/2014/main" id="{1900ACDC-5ABB-4025-8D05-88A3C6A5AED0}"/>
                  </a:ext>
                </a:extLst>
              </p:cNvPr>
              <p:cNvSpPr/>
              <p:nvPr/>
            </p:nvSpPr>
            <p:spPr>
              <a:xfrm>
                <a:off x="6581651" y="2929021"/>
                <a:ext cx="165068" cy="165068"/>
              </a:xfrm>
              <a:custGeom>
                <a:avLst/>
                <a:gdLst>
                  <a:gd name="connsiteX0" fmla="*/ 210883 w 210883"/>
                  <a:gd name="connsiteY0" fmla="*/ 105442 h 210883"/>
                  <a:gd name="connsiteX1" fmla="*/ 105442 w 210883"/>
                  <a:gd name="connsiteY1" fmla="*/ 210883 h 210883"/>
                  <a:gd name="connsiteX2" fmla="*/ 0 w 210883"/>
                  <a:gd name="connsiteY2" fmla="*/ 105442 h 210883"/>
                  <a:gd name="connsiteX3" fmla="*/ 105442 w 210883"/>
                  <a:gd name="connsiteY3" fmla="*/ 0 h 210883"/>
                  <a:gd name="connsiteX4" fmla="*/ 210883 w 210883"/>
                  <a:gd name="connsiteY4" fmla="*/ 105442 h 210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883" h="210883">
                    <a:moveTo>
                      <a:pt x="210883" y="105442"/>
                    </a:moveTo>
                    <a:cubicBezTo>
                      <a:pt x="210883" y="163676"/>
                      <a:pt x="163676" y="210883"/>
                      <a:pt x="105442" y="210883"/>
                    </a:cubicBezTo>
                    <a:cubicBezTo>
                      <a:pt x="47208" y="210883"/>
                      <a:pt x="0" y="163676"/>
                      <a:pt x="0" y="105442"/>
                    </a:cubicBezTo>
                    <a:cubicBezTo>
                      <a:pt x="0" y="47208"/>
                      <a:pt x="47208" y="0"/>
                      <a:pt x="105442" y="0"/>
                    </a:cubicBezTo>
                    <a:cubicBezTo>
                      <a:pt x="163676" y="0"/>
                      <a:pt x="210883" y="47208"/>
                      <a:pt x="210883" y="1054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Graphic 225">
                <a:extLst>
                  <a:ext uri="{FF2B5EF4-FFF2-40B4-BE49-F238E27FC236}">
                    <a16:creationId xmlns:a16="http://schemas.microsoft.com/office/drawing/2014/main" id="{6F781214-D06C-4364-9C7B-31168E5B1309}"/>
                  </a:ext>
                </a:extLst>
              </p:cNvPr>
              <p:cNvSpPr/>
              <p:nvPr/>
            </p:nvSpPr>
            <p:spPr>
              <a:xfrm>
                <a:off x="4445683" y="3385456"/>
                <a:ext cx="55619" cy="796560"/>
              </a:xfrm>
              <a:custGeom>
                <a:avLst/>
                <a:gdLst>
                  <a:gd name="connsiteX0" fmla="*/ 35528 w 71056"/>
                  <a:gd name="connsiteY0" fmla="*/ 1017651 h 1017650"/>
                  <a:gd name="connsiteX1" fmla="*/ 35528 w 71056"/>
                  <a:gd name="connsiteY1" fmla="*/ 1017651 h 1017650"/>
                  <a:gd name="connsiteX2" fmla="*/ 0 w 71056"/>
                  <a:gd name="connsiteY2" fmla="*/ 982123 h 1017650"/>
                  <a:gd name="connsiteX3" fmla="*/ 0 w 71056"/>
                  <a:gd name="connsiteY3" fmla="*/ 35528 h 1017650"/>
                  <a:gd name="connsiteX4" fmla="*/ 35528 w 71056"/>
                  <a:gd name="connsiteY4" fmla="*/ 0 h 1017650"/>
                  <a:gd name="connsiteX5" fmla="*/ 35528 w 71056"/>
                  <a:gd name="connsiteY5" fmla="*/ 0 h 1017650"/>
                  <a:gd name="connsiteX6" fmla="*/ 71056 w 71056"/>
                  <a:gd name="connsiteY6" fmla="*/ 35528 h 1017650"/>
                  <a:gd name="connsiteX7" fmla="*/ 71056 w 71056"/>
                  <a:gd name="connsiteY7" fmla="*/ 982123 h 1017650"/>
                  <a:gd name="connsiteX8" fmla="*/ 35528 w 71056"/>
                  <a:gd name="connsiteY8" fmla="*/ 1017651 h 10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056" h="1017650">
                    <a:moveTo>
                      <a:pt x="35528" y="1017651"/>
                    </a:moveTo>
                    <a:lnTo>
                      <a:pt x="35528" y="1017651"/>
                    </a:lnTo>
                    <a:cubicBezTo>
                      <a:pt x="16002" y="1017651"/>
                      <a:pt x="0" y="1001649"/>
                      <a:pt x="0" y="982123"/>
                    </a:cubicBezTo>
                    <a:lnTo>
                      <a:pt x="0" y="35528"/>
                    </a:lnTo>
                    <a:cubicBezTo>
                      <a:pt x="0" y="16002"/>
                      <a:pt x="16002" y="0"/>
                      <a:pt x="35528" y="0"/>
                    </a:cubicBezTo>
                    <a:lnTo>
                      <a:pt x="35528" y="0"/>
                    </a:lnTo>
                    <a:cubicBezTo>
                      <a:pt x="55054" y="0"/>
                      <a:pt x="71056" y="16002"/>
                      <a:pt x="71056" y="35528"/>
                    </a:cubicBezTo>
                    <a:lnTo>
                      <a:pt x="71056" y="982123"/>
                    </a:lnTo>
                    <a:cubicBezTo>
                      <a:pt x="71056" y="1001649"/>
                      <a:pt x="55054" y="1017651"/>
                      <a:pt x="35528" y="10176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77">
                <a:extLst>
                  <a:ext uri="{FF2B5EF4-FFF2-40B4-BE49-F238E27FC236}">
                    <a16:creationId xmlns:a16="http://schemas.microsoft.com/office/drawing/2014/main" id="{8B35B5CC-EF9F-4796-9CCE-C8DF676A1E9E}"/>
                  </a:ext>
                </a:extLst>
              </p:cNvPr>
              <p:cNvSpPr/>
              <p:nvPr/>
            </p:nvSpPr>
            <p:spPr>
              <a:xfrm>
                <a:off x="11158204" y="3259888"/>
                <a:ext cx="719396" cy="1050437"/>
              </a:xfrm>
              <a:custGeom>
                <a:avLst/>
                <a:gdLst>
                  <a:gd name="connsiteX0" fmla="*/ 88816 w 719396"/>
                  <a:gd name="connsiteY0" fmla="*/ 879315 h 1050437"/>
                  <a:gd name="connsiteX1" fmla="*/ 120354 w 719396"/>
                  <a:gd name="connsiteY1" fmla="*/ 880676 h 1050437"/>
                  <a:gd name="connsiteX2" fmla="*/ 157483 w 719396"/>
                  <a:gd name="connsiteY2" fmla="*/ 914302 h 1050437"/>
                  <a:gd name="connsiteX3" fmla="*/ 171649 w 719396"/>
                  <a:gd name="connsiteY3" fmla="*/ 1022334 h 1050437"/>
                  <a:gd name="connsiteX4" fmla="*/ 135936 w 719396"/>
                  <a:gd name="connsiteY4" fmla="*/ 1049771 h 1050437"/>
                  <a:gd name="connsiteX5" fmla="*/ 31259 w 719396"/>
                  <a:gd name="connsiteY5" fmla="*/ 1048951 h 1050437"/>
                  <a:gd name="connsiteX6" fmla="*/ 1213 w 719396"/>
                  <a:gd name="connsiteY6" fmla="*/ 1020023 h 1050437"/>
                  <a:gd name="connsiteX7" fmla="*/ 23655 w 719396"/>
                  <a:gd name="connsiteY7" fmla="*/ 903342 h 1050437"/>
                  <a:gd name="connsiteX8" fmla="*/ 53253 w 719396"/>
                  <a:gd name="connsiteY8" fmla="*/ 880080 h 1050437"/>
                  <a:gd name="connsiteX9" fmla="*/ 88816 w 719396"/>
                  <a:gd name="connsiteY9" fmla="*/ 879315 h 1050437"/>
                  <a:gd name="connsiteX10" fmla="*/ 635063 w 719396"/>
                  <a:gd name="connsiteY10" fmla="*/ 879315 h 1050437"/>
                  <a:gd name="connsiteX11" fmla="*/ 666629 w 719396"/>
                  <a:gd name="connsiteY11" fmla="*/ 880676 h 1050437"/>
                  <a:gd name="connsiteX12" fmla="*/ 703758 w 719396"/>
                  <a:gd name="connsiteY12" fmla="*/ 914302 h 1050437"/>
                  <a:gd name="connsiteX13" fmla="*/ 717924 w 719396"/>
                  <a:gd name="connsiteY13" fmla="*/ 1022334 h 1050437"/>
                  <a:gd name="connsiteX14" fmla="*/ 682211 w 719396"/>
                  <a:gd name="connsiteY14" fmla="*/ 1049771 h 1050437"/>
                  <a:gd name="connsiteX15" fmla="*/ 577534 w 719396"/>
                  <a:gd name="connsiteY15" fmla="*/ 1048951 h 1050437"/>
                  <a:gd name="connsiteX16" fmla="*/ 547488 w 719396"/>
                  <a:gd name="connsiteY16" fmla="*/ 1020023 h 1050437"/>
                  <a:gd name="connsiteX17" fmla="*/ 569930 w 719396"/>
                  <a:gd name="connsiteY17" fmla="*/ 903342 h 1050437"/>
                  <a:gd name="connsiteX18" fmla="*/ 599528 w 719396"/>
                  <a:gd name="connsiteY18" fmla="*/ 880080 h 1050437"/>
                  <a:gd name="connsiteX19" fmla="*/ 635063 w 719396"/>
                  <a:gd name="connsiteY19" fmla="*/ 879315 h 1050437"/>
                  <a:gd name="connsiteX20" fmla="*/ 361888 w 719396"/>
                  <a:gd name="connsiteY20" fmla="*/ 879315 h 1050437"/>
                  <a:gd name="connsiteX21" fmla="*/ 393454 w 719396"/>
                  <a:gd name="connsiteY21" fmla="*/ 880676 h 1050437"/>
                  <a:gd name="connsiteX22" fmla="*/ 430583 w 719396"/>
                  <a:gd name="connsiteY22" fmla="*/ 914302 h 1050437"/>
                  <a:gd name="connsiteX23" fmla="*/ 444749 w 719396"/>
                  <a:gd name="connsiteY23" fmla="*/ 1022334 h 1050437"/>
                  <a:gd name="connsiteX24" fmla="*/ 409036 w 719396"/>
                  <a:gd name="connsiteY24" fmla="*/ 1049771 h 1050437"/>
                  <a:gd name="connsiteX25" fmla="*/ 304359 w 719396"/>
                  <a:gd name="connsiteY25" fmla="*/ 1048951 h 1050437"/>
                  <a:gd name="connsiteX26" fmla="*/ 274313 w 719396"/>
                  <a:gd name="connsiteY26" fmla="*/ 1020023 h 1050437"/>
                  <a:gd name="connsiteX27" fmla="*/ 296755 w 719396"/>
                  <a:gd name="connsiteY27" fmla="*/ 903342 h 1050437"/>
                  <a:gd name="connsiteX28" fmla="*/ 326353 w 719396"/>
                  <a:gd name="connsiteY28" fmla="*/ 880080 h 1050437"/>
                  <a:gd name="connsiteX29" fmla="*/ 361888 w 719396"/>
                  <a:gd name="connsiteY29" fmla="*/ 879315 h 1050437"/>
                  <a:gd name="connsiteX30" fmla="*/ 637943 w 719396"/>
                  <a:gd name="connsiteY30" fmla="*/ 24 h 1050437"/>
                  <a:gd name="connsiteX31" fmla="*/ 688772 w 719396"/>
                  <a:gd name="connsiteY31" fmla="*/ 835 h 1050437"/>
                  <a:gd name="connsiteX32" fmla="*/ 719043 w 719396"/>
                  <a:gd name="connsiteY32" fmla="*/ 29464 h 1050437"/>
                  <a:gd name="connsiteX33" fmla="*/ 697719 w 719396"/>
                  <a:gd name="connsiteY33" fmla="*/ 146370 h 1050437"/>
                  <a:gd name="connsiteX34" fmla="*/ 668343 w 719396"/>
                  <a:gd name="connsiteY34" fmla="*/ 169929 h 1050437"/>
                  <a:gd name="connsiteX35" fmla="*/ 601318 w 719396"/>
                  <a:gd name="connsiteY35" fmla="*/ 170004 h 1050437"/>
                  <a:gd name="connsiteX36" fmla="*/ 563890 w 719396"/>
                  <a:gd name="connsiteY36" fmla="*/ 136751 h 1050437"/>
                  <a:gd name="connsiteX37" fmla="*/ 548680 w 719396"/>
                  <a:gd name="connsiteY37" fmla="*/ 28868 h 1050437"/>
                  <a:gd name="connsiteX38" fmla="*/ 584094 w 719396"/>
                  <a:gd name="connsiteY38" fmla="*/ 1058 h 1050437"/>
                  <a:gd name="connsiteX39" fmla="*/ 637943 w 719396"/>
                  <a:gd name="connsiteY39" fmla="*/ 24 h 1050437"/>
                  <a:gd name="connsiteX40" fmla="*/ 363874 w 719396"/>
                  <a:gd name="connsiteY40" fmla="*/ 24 h 1050437"/>
                  <a:gd name="connsiteX41" fmla="*/ 414703 w 719396"/>
                  <a:gd name="connsiteY41" fmla="*/ 835 h 1050437"/>
                  <a:gd name="connsiteX42" fmla="*/ 444973 w 719396"/>
                  <a:gd name="connsiteY42" fmla="*/ 29464 h 1050437"/>
                  <a:gd name="connsiteX43" fmla="*/ 423650 w 719396"/>
                  <a:gd name="connsiteY43" fmla="*/ 146370 h 1050437"/>
                  <a:gd name="connsiteX44" fmla="*/ 394274 w 719396"/>
                  <a:gd name="connsiteY44" fmla="*/ 169929 h 1050437"/>
                  <a:gd name="connsiteX45" fmla="*/ 327248 w 719396"/>
                  <a:gd name="connsiteY45" fmla="*/ 170004 h 1050437"/>
                  <a:gd name="connsiteX46" fmla="*/ 289820 w 719396"/>
                  <a:gd name="connsiteY46" fmla="*/ 136751 h 1050437"/>
                  <a:gd name="connsiteX47" fmla="*/ 274611 w 719396"/>
                  <a:gd name="connsiteY47" fmla="*/ 28868 h 1050437"/>
                  <a:gd name="connsiteX48" fmla="*/ 310026 w 719396"/>
                  <a:gd name="connsiteY48" fmla="*/ 1058 h 1050437"/>
                  <a:gd name="connsiteX49" fmla="*/ 363874 w 719396"/>
                  <a:gd name="connsiteY49" fmla="*/ 24 h 1050437"/>
                  <a:gd name="connsiteX50" fmla="*/ 89730 w 719396"/>
                  <a:gd name="connsiteY50" fmla="*/ 24 h 1050437"/>
                  <a:gd name="connsiteX51" fmla="*/ 140558 w 719396"/>
                  <a:gd name="connsiteY51" fmla="*/ 835 h 1050437"/>
                  <a:gd name="connsiteX52" fmla="*/ 170829 w 719396"/>
                  <a:gd name="connsiteY52" fmla="*/ 29464 h 1050437"/>
                  <a:gd name="connsiteX53" fmla="*/ 149505 w 719396"/>
                  <a:gd name="connsiteY53" fmla="*/ 146370 h 1050437"/>
                  <a:gd name="connsiteX54" fmla="*/ 120130 w 719396"/>
                  <a:gd name="connsiteY54" fmla="*/ 169929 h 1050437"/>
                  <a:gd name="connsiteX55" fmla="*/ 53103 w 719396"/>
                  <a:gd name="connsiteY55" fmla="*/ 170004 h 1050437"/>
                  <a:gd name="connsiteX56" fmla="*/ 15676 w 719396"/>
                  <a:gd name="connsiteY56" fmla="*/ 136751 h 1050437"/>
                  <a:gd name="connsiteX57" fmla="*/ 467 w 719396"/>
                  <a:gd name="connsiteY57" fmla="*/ 28868 h 1050437"/>
                  <a:gd name="connsiteX58" fmla="*/ 35881 w 719396"/>
                  <a:gd name="connsiteY58" fmla="*/ 1058 h 1050437"/>
                  <a:gd name="connsiteX59" fmla="*/ 89730 w 719396"/>
                  <a:gd name="connsiteY59" fmla="*/ 24 h 1050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719396" h="1050437">
                    <a:moveTo>
                      <a:pt x="88816" y="879315"/>
                    </a:moveTo>
                    <a:cubicBezTo>
                      <a:pt x="99105" y="879409"/>
                      <a:pt x="108723" y="879856"/>
                      <a:pt x="120354" y="880676"/>
                    </a:cubicBezTo>
                    <a:cubicBezTo>
                      <a:pt x="145479" y="878961"/>
                      <a:pt x="151966" y="890368"/>
                      <a:pt x="157483" y="914302"/>
                    </a:cubicBezTo>
                    <a:cubicBezTo>
                      <a:pt x="165683" y="949865"/>
                      <a:pt x="174631" y="995195"/>
                      <a:pt x="171649" y="1022334"/>
                    </a:cubicBezTo>
                    <a:cubicBezTo>
                      <a:pt x="166951" y="1041345"/>
                      <a:pt x="160838" y="1048801"/>
                      <a:pt x="135936" y="1049771"/>
                    </a:cubicBezTo>
                    <a:cubicBezTo>
                      <a:pt x="96869" y="1051262"/>
                      <a:pt x="66226" y="1049920"/>
                      <a:pt x="31259" y="1048951"/>
                    </a:cubicBezTo>
                    <a:cubicBezTo>
                      <a:pt x="14335" y="1048504"/>
                      <a:pt x="2406" y="1036499"/>
                      <a:pt x="1213" y="1020023"/>
                    </a:cubicBezTo>
                    <a:cubicBezTo>
                      <a:pt x="-875" y="991617"/>
                      <a:pt x="8967" y="935178"/>
                      <a:pt x="23655" y="903342"/>
                    </a:cubicBezTo>
                    <a:cubicBezTo>
                      <a:pt x="28948" y="887163"/>
                      <a:pt x="32900" y="879856"/>
                      <a:pt x="53253" y="880080"/>
                    </a:cubicBezTo>
                    <a:cubicBezTo>
                      <a:pt x="67568" y="879483"/>
                      <a:pt x="78527" y="879222"/>
                      <a:pt x="88816" y="879315"/>
                    </a:cubicBezTo>
                    <a:close/>
                    <a:moveTo>
                      <a:pt x="635063" y="879315"/>
                    </a:moveTo>
                    <a:cubicBezTo>
                      <a:pt x="645361" y="879409"/>
                      <a:pt x="654998" y="879856"/>
                      <a:pt x="666629" y="880676"/>
                    </a:cubicBezTo>
                    <a:cubicBezTo>
                      <a:pt x="691754" y="878961"/>
                      <a:pt x="698241" y="890368"/>
                      <a:pt x="703758" y="914302"/>
                    </a:cubicBezTo>
                    <a:cubicBezTo>
                      <a:pt x="711958" y="949865"/>
                      <a:pt x="720906" y="995195"/>
                      <a:pt x="717924" y="1022334"/>
                    </a:cubicBezTo>
                    <a:cubicBezTo>
                      <a:pt x="713226" y="1041345"/>
                      <a:pt x="707112" y="1048801"/>
                      <a:pt x="682211" y="1049771"/>
                    </a:cubicBezTo>
                    <a:cubicBezTo>
                      <a:pt x="643144" y="1051262"/>
                      <a:pt x="612501" y="1049920"/>
                      <a:pt x="577534" y="1048951"/>
                    </a:cubicBezTo>
                    <a:cubicBezTo>
                      <a:pt x="560610" y="1048504"/>
                      <a:pt x="548681" y="1036499"/>
                      <a:pt x="547488" y="1020023"/>
                    </a:cubicBezTo>
                    <a:cubicBezTo>
                      <a:pt x="545400" y="991617"/>
                      <a:pt x="555242" y="935178"/>
                      <a:pt x="569930" y="903342"/>
                    </a:cubicBezTo>
                    <a:cubicBezTo>
                      <a:pt x="575223" y="887163"/>
                      <a:pt x="579175" y="879856"/>
                      <a:pt x="599528" y="880080"/>
                    </a:cubicBezTo>
                    <a:cubicBezTo>
                      <a:pt x="613805" y="879483"/>
                      <a:pt x="624765" y="879222"/>
                      <a:pt x="635063" y="879315"/>
                    </a:cubicBezTo>
                    <a:close/>
                    <a:moveTo>
                      <a:pt x="361888" y="879315"/>
                    </a:moveTo>
                    <a:cubicBezTo>
                      <a:pt x="372186" y="879409"/>
                      <a:pt x="381823" y="879856"/>
                      <a:pt x="393454" y="880676"/>
                    </a:cubicBezTo>
                    <a:cubicBezTo>
                      <a:pt x="418579" y="878961"/>
                      <a:pt x="425066" y="890368"/>
                      <a:pt x="430583" y="914302"/>
                    </a:cubicBezTo>
                    <a:cubicBezTo>
                      <a:pt x="438783" y="949865"/>
                      <a:pt x="447731" y="995195"/>
                      <a:pt x="444749" y="1022334"/>
                    </a:cubicBezTo>
                    <a:cubicBezTo>
                      <a:pt x="440051" y="1041345"/>
                      <a:pt x="433938" y="1048801"/>
                      <a:pt x="409036" y="1049771"/>
                    </a:cubicBezTo>
                    <a:cubicBezTo>
                      <a:pt x="369969" y="1051262"/>
                      <a:pt x="339326" y="1049920"/>
                      <a:pt x="304359" y="1048951"/>
                    </a:cubicBezTo>
                    <a:cubicBezTo>
                      <a:pt x="287435" y="1048504"/>
                      <a:pt x="275506" y="1036499"/>
                      <a:pt x="274313" y="1020023"/>
                    </a:cubicBezTo>
                    <a:cubicBezTo>
                      <a:pt x="272225" y="991617"/>
                      <a:pt x="282067" y="935178"/>
                      <a:pt x="296755" y="903342"/>
                    </a:cubicBezTo>
                    <a:cubicBezTo>
                      <a:pt x="302048" y="887163"/>
                      <a:pt x="306000" y="879856"/>
                      <a:pt x="326353" y="880080"/>
                    </a:cubicBezTo>
                    <a:cubicBezTo>
                      <a:pt x="340631" y="879483"/>
                      <a:pt x="351590" y="879222"/>
                      <a:pt x="361888" y="879315"/>
                    </a:cubicBezTo>
                    <a:close/>
                    <a:moveTo>
                      <a:pt x="637943" y="24"/>
                    </a:moveTo>
                    <a:cubicBezTo>
                      <a:pt x="654868" y="126"/>
                      <a:pt x="671289" y="536"/>
                      <a:pt x="688772" y="835"/>
                    </a:cubicBezTo>
                    <a:cubicBezTo>
                      <a:pt x="705697" y="1133"/>
                      <a:pt x="717700" y="13062"/>
                      <a:pt x="719043" y="29464"/>
                    </a:cubicBezTo>
                    <a:cubicBezTo>
                      <a:pt x="721353" y="57871"/>
                      <a:pt x="712108" y="114384"/>
                      <a:pt x="697719" y="146370"/>
                    </a:cubicBezTo>
                    <a:cubicBezTo>
                      <a:pt x="692574" y="162548"/>
                      <a:pt x="688697" y="169929"/>
                      <a:pt x="668343" y="169929"/>
                    </a:cubicBezTo>
                    <a:cubicBezTo>
                      <a:pt x="639863" y="171345"/>
                      <a:pt x="624654" y="171345"/>
                      <a:pt x="601318" y="170004"/>
                    </a:cubicBezTo>
                    <a:cubicBezTo>
                      <a:pt x="576191" y="172016"/>
                      <a:pt x="569631" y="160609"/>
                      <a:pt x="563890" y="136751"/>
                    </a:cubicBezTo>
                    <a:cubicBezTo>
                      <a:pt x="555390" y="101262"/>
                      <a:pt x="545996" y="56006"/>
                      <a:pt x="548680" y="28868"/>
                    </a:cubicBezTo>
                    <a:cubicBezTo>
                      <a:pt x="553229" y="9781"/>
                      <a:pt x="559193" y="2251"/>
                      <a:pt x="584094" y="1058"/>
                    </a:cubicBezTo>
                    <a:cubicBezTo>
                      <a:pt x="603591" y="127"/>
                      <a:pt x="621019" y="-79"/>
                      <a:pt x="637943" y="24"/>
                    </a:cubicBezTo>
                    <a:close/>
                    <a:moveTo>
                      <a:pt x="363874" y="24"/>
                    </a:moveTo>
                    <a:cubicBezTo>
                      <a:pt x="380798" y="126"/>
                      <a:pt x="397220" y="536"/>
                      <a:pt x="414703" y="835"/>
                    </a:cubicBezTo>
                    <a:cubicBezTo>
                      <a:pt x="431627" y="1133"/>
                      <a:pt x="443631" y="13062"/>
                      <a:pt x="444973" y="29464"/>
                    </a:cubicBezTo>
                    <a:cubicBezTo>
                      <a:pt x="447284" y="57871"/>
                      <a:pt x="438039" y="114384"/>
                      <a:pt x="423650" y="146370"/>
                    </a:cubicBezTo>
                    <a:cubicBezTo>
                      <a:pt x="418505" y="162548"/>
                      <a:pt x="414627" y="169929"/>
                      <a:pt x="394274" y="169929"/>
                    </a:cubicBezTo>
                    <a:cubicBezTo>
                      <a:pt x="365719" y="171345"/>
                      <a:pt x="350510" y="171345"/>
                      <a:pt x="327248" y="170004"/>
                    </a:cubicBezTo>
                    <a:cubicBezTo>
                      <a:pt x="302122" y="172016"/>
                      <a:pt x="295562" y="160609"/>
                      <a:pt x="289820" y="136751"/>
                    </a:cubicBezTo>
                    <a:cubicBezTo>
                      <a:pt x="281320" y="101262"/>
                      <a:pt x="271926" y="56006"/>
                      <a:pt x="274611" y="28868"/>
                    </a:cubicBezTo>
                    <a:cubicBezTo>
                      <a:pt x="279159" y="9781"/>
                      <a:pt x="285123" y="2251"/>
                      <a:pt x="310026" y="1058"/>
                    </a:cubicBezTo>
                    <a:cubicBezTo>
                      <a:pt x="329522" y="127"/>
                      <a:pt x="346950" y="-79"/>
                      <a:pt x="363874" y="24"/>
                    </a:cubicBezTo>
                    <a:close/>
                    <a:moveTo>
                      <a:pt x="89730" y="24"/>
                    </a:moveTo>
                    <a:cubicBezTo>
                      <a:pt x="106654" y="126"/>
                      <a:pt x="123075" y="536"/>
                      <a:pt x="140558" y="835"/>
                    </a:cubicBezTo>
                    <a:cubicBezTo>
                      <a:pt x="157482" y="1133"/>
                      <a:pt x="169486" y="13062"/>
                      <a:pt x="170829" y="29464"/>
                    </a:cubicBezTo>
                    <a:cubicBezTo>
                      <a:pt x="173139" y="57871"/>
                      <a:pt x="163894" y="114384"/>
                      <a:pt x="149505" y="146370"/>
                    </a:cubicBezTo>
                    <a:cubicBezTo>
                      <a:pt x="144360" y="162548"/>
                      <a:pt x="140483" y="169929"/>
                      <a:pt x="120130" y="169929"/>
                    </a:cubicBezTo>
                    <a:cubicBezTo>
                      <a:pt x="91649" y="171345"/>
                      <a:pt x="76365" y="171345"/>
                      <a:pt x="53103" y="170004"/>
                    </a:cubicBezTo>
                    <a:cubicBezTo>
                      <a:pt x="27978" y="172016"/>
                      <a:pt x="21417" y="160609"/>
                      <a:pt x="15676" y="136751"/>
                    </a:cubicBezTo>
                    <a:cubicBezTo>
                      <a:pt x="7177" y="101262"/>
                      <a:pt x="-2217" y="56006"/>
                      <a:pt x="467" y="28868"/>
                    </a:cubicBezTo>
                    <a:cubicBezTo>
                      <a:pt x="5015" y="9781"/>
                      <a:pt x="10979" y="2251"/>
                      <a:pt x="35881" y="1058"/>
                    </a:cubicBezTo>
                    <a:cubicBezTo>
                      <a:pt x="55378" y="127"/>
                      <a:pt x="72805" y="-79"/>
                      <a:pt x="89730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3" name="Freeform: Shape 78">
                <a:extLst>
                  <a:ext uri="{FF2B5EF4-FFF2-40B4-BE49-F238E27FC236}">
                    <a16:creationId xmlns:a16="http://schemas.microsoft.com/office/drawing/2014/main" id="{78B6DE47-4CE2-49EA-A900-3F57D3637507}"/>
                  </a:ext>
                </a:extLst>
              </p:cNvPr>
              <p:cNvSpPr/>
              <p:nvPr/>
            </p:nvSpPr>
            <p:spPr>
              <a:xfrm rot="20249974">
                <a:off x="11164691" y="3414651"/>
                <a:ext cx="794693" cy="723964"/>
              </a:xfrm>
              <a:custGeom>
                <a:avLst/>
                <a:gdLst>
                  <a:gd name="connsiteX0" fmla="*/ 595556 w 794693"/>
                  <a:gd name="connsiteY0" fmla="*/ 589732 h 723964"/>
                  <a:gd name="connsiteX1" fmla="*/ 638224 w 794693"/>
                  <a:gd name="connsiteY1" fmla="*/ 654103 h 723964"/>
                  <a:gd name="connsiteX2" fmla="*/ 568363 w 794693"/>
                  <a:gd name="connsiteY2" fmla="*/ 723964 h 723964"/>
                  <a:gd name="connsiteX3" fmla="*/ 498502 w 794693"/>
                  <a:gd name="connsiteY3" fmla="*/ 654103 h 723964"/>
                  <a:gd name="connsiteX4" fmla="*/ 568363 w 794693"/>
                  <a:gd name="connsiteY4" fmla="*/ 584242 h 723964"/>
                  <a:gd name="connsiteX5" fmla="*/ 595556 w 794693"/>
                  <a:gd name="connsiteY5" fmla="*/ 589732 h 723964"/>
                  <a:gd name="connsiteX6" fmla="*/ 97053 w 794693"/>
                  <a:gd name="connsiteY6" fmla="*/ 383241 h 723964"/>
                  <a:gd name="connsiteX7" fmla="*/ 139721 w 794693"/>
                  <a:gd name="connsiteY7" fmla="*/ 447612 h 723964"/>
                  <a:gd name="connsiteX8" fmla="*/ 69860 w 794693"/>
                  <a:gd name="connsiteY8" fmla="*/ 517473 h 723964"/>
                  <a:gd name="connsiteX9" fmla="*/ 0 w 794693"/>
                  <a:gd name="connsiteY9" fmla="*/ 447612 h 723964"/>
                  <a:gd name="connsiteX10" fmla="*/ 69860 w 794693"/>
                  <a:gd name="connsiteY10" fmla="*/ 377751 h 723964"/>
                  <a:gd name="connsiteX11" fmla="*/ 97053 w 794693"/>
                  <a:gd name="connsiteY11" fmla="*/ 383241 h 723964"/>
                  <a:gd name="connsiteX12" fmla="*/ 346342 w 794693"/>
                  <a:gd name="connsiteY12" fmla="*/ 486487 h 723964"/>
                  <a:gd name="connsiteX13" fmla="*/ 389010 w 794693"/>
                  <a:gd name="connsiteY13" fmla="*/ 550858 h 723964"/>
                  <a:gd name="connsiteX14" fmla="*/ 319149 w 794693"/>
                  <a:gd name="connsiteY14" fmla="*/ 620719 h 723964"/>
                  <a:gd name="connsiteX15" fmla="*/ 249288 w 794693"/>
                  <a:gd name="connsiteY15" fmla="*/ 550858 h 723964"/>
                  <a:gd name="connsiteX16" fmla="*/ 319149 w 794693"/>
                  <a:gd name="connsiteY16" fmla="*/ 480997 h 723964"/>
                  <a:gd name="connsiteX17" fmla="*/ 346342 w 794693"/>
                  <a:gd name="connsiteY17" fmla="*/ 486487 h 723964"/>
                  <a:gd name="connsiteX18" fmla="*/ 253518 w 794693"/>
                  <a:gd name="connsiteY18" fmla="*/ 5490 h 723964"/>
                  <a:gd name="connsiteX19" fmla="*/ 296186 w 794693"/>
                  <a:gd name="connsiteY19" fmla="*/ 69861 h 723964"/>
                  <a:gd name="connsiteX20" fmla="*/ 226325 w 794693"/>
                  <a:gd name="connsiteY20" fmla="*/ 139722 h 723964"/>
                  <a:gd name="connsiteX21" fmla="*/ 156465 w 794693"/>
                  <a:gd name="connsiteY21" fmla="*/ 69861 h 723964"/>
                  <a:gd name="connsiteX22" fmla="*/ 226325 w 794693"/>
                  <a:gd name="connsiteY22" fmla="*/ 0 h 723964"/>
                  <a:gd name="connsiteX23" fmla="*/ 253518 w 794693"/>
                  <a:gd name="connsiteY23" fmla="*/ 5490 h 723964"/>
                  <a:gd name="connsiteX24" fmla="*/ 752025 w 794693"/>
                  <a:gd name="connsiteY24" fmla="*/ 211966 h 723964"/>
                  <a:gd name="connsiteX25" fmla="*/ 794693 w 794693"/>
                  <a:gd name="connsiteY25" fmla="*/ 276337 h 723964"/>
                  <a:gd name="connsiteX26" fmla="*/ 724831 w 794693"/>
                  <a:gd name="connsiteY26" fmla="*/ 346198 h 723964"/>
                  <a:gd name="connsiteX27" fmla="*/ 654971 w 794693"/>
                  <a:gd name="connsiteY27" fmla="*/ 276337 h 723964"/>
                  <a:gd name="connsiteX28" fmla="*/ 724832 w 794693"/>
                  <a:gd name="connsiteY28" fmla="*/ 206476 h 723964"/>
                  <a:gd name="connsiteX29" fmla="*/ 752025 w 794693"/>
                  <a:gd name="connsiteY29" fmla="*/ 211966 h 723964"/>
                  <a:gd name="connsiteX30" fmla="*/ 502808 w 794693"/>
                  <a:gd name="connsiteY30" fmla="*/ 108735 h 723964"/>
                  <a:gd name="connsiteX31" fmla="*/ 545476 w 794693"/>
                  <a:gd name="connsiteY31" fmla="*/ 173106 h 723964"/>
                  <a:gd name="connsiteX32" fmla="*/ 475615 w 794693"/>
                  <a:gd name="connsiteY32" fmla="*/ 242967 h 723964"/>
                  <a:gd name="connsiteX33" fmla="*/ 405754 w 794693"/>
                  <a:gd name="connsiteY33" fmla="*/ 173106 h 723964"/>
                  <a:gd name="connsiteX34" fmla="*/ 475615 w 794693"/>
                  <a:gd name="connsiteY34" fmla="*/ 103245 h 723964"/>
                  <a:gd name="connsiteX35" fmla="*/ 502808 w 794693"/>
                  <a:gd name="connsiteY35" fmla="*/ 108735 h 72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94693" h="723964">
                    <a:moveTo>
                      <a:pt x="595556" y="589732"/>
                    </a:moveTo>
                    <a:cubicBezTo>
                      <a:pt x="620631" y="600338"/>
                      <a:pt x="638223" y="625165"/>
                      <a:pt x="638224" y="654103"/>
                    </a:cubicBezTo>
                    <a:cubicBezTo>
                      <a:pt x="638224" y="692687"/>
                      <a:pt x="606946" y="723964"/>
                      <a:pt x="568363" y="723964"/>
                    </a:cubicBezTo>
                    <a:cubicBezTo>
                      <a:pt x="529781" y="723964"/>
                      <a:pt x="498503" y="692687"/>
                      <a:pt x="498502" y="654103"/>
                    </a:cubicBezTo>
                    <a:cubicBezTo>
                      <a:pt x="498503" y="615520"/>
                      <a:pt x="529780" y="584242"/>
                      <a:pt x="568363" y="584242"/>
                    </a:cubicBezTo>
                    <a:cubicBezTo>
                      <a:pt x="578009" y="584242"/>
                      <a:pt x="587198" y="586197"/>
                      <a:pt x="595556" y="589732"/>
                    </a:cubicBezTo>
                    <a:close/>
                    <a:moveTo>
                      <a:pt x="97053" y="383241"/>
                    </a:moveTo>
                    <a:cubicBezTo>
                      <a:pt x="122127" y="393846"/>
                      <a:pt x="139721" y="418674"/>
                      <a:pt x="139721" y="447612"/>
                    </a:cubicBezTo>
                    <a:cubicBezTo>
                      <a:pt x="139720" y="486195"/>
                      <a:pt x="108443" y="517473"/>
                      <a:pt x="69860" y="517473"/>
                    </a:cubicBezTo>
                    <a:cubicBezTo>
                      <a:pt x="31277" y="517473"/>
                      <a:pt x="-1" y="486195"/>
                      <a:pt x="0" y="447612"/>
                    </a:cubicBezTo>
                    <a:cubicBezTo>
                      <a:pt x="-1" y="409028"/>
                      <a:pt x="31277" y="377751"/>
                      <a:pt x="69860" y="377751"/>
                    </a:cubicBezTo>
                    <a:cubicBezTo>
                      <a:pt x="79506" y="377751"/>
                      <a:pt x="88695" y="379706"/>
                      <a:pt x="97053" y="383241"/>
                    </a:cubicBezTo>
                    <a:close/>
                    <a:moveTo>
                      <a:pt x="346342" y="486487"/>
                    </a:moveTo>
                    <a:cubicBezTo>
                      <a:pt x="371416" y="497092"/>
                      <a:pt x="389010" y="521920"/>
                      <a:pt x="389010" y="550858"/>
                    </a:cubicBezTo>
                    <a:cubicBezTo>
                      <a:pt x="389010" y="589441"/>
                      <a:pt x="357732" y="620719"/>
                      <a:pt x="319149" y="620719"/>
                    </a:cubicBezTo>
                    <a:cubicBezTo>
                      <a:pt x="280566" y="620719"/>
                      <a:pt x="249289" y="589442"/>
                      <a:pt x="249288" y="550858"/>
                    </a:cubicBezTo>
                    <a:cubicBezTo>
                      <a:pt x="249289" y="512275"/>
                      <a:pt x="280566" y="480997"/>
                      <a:pt x="319149" y="480997"/>
                    </a:cubicBezTo>
                    <a:cubicBezTo>
                      <a:pt x="328795" y="480997"/>
                      <a:pt x="337984" y="482952"/>
                      <a:pt x="346342" y="486487"/>
                    </a:cubicBezTo>
                    <a:close/>
                    <a:moveTo>
                      <a:pt x="253518" y="5490"/>
                    </a:moveTo>
                    <a:cubicBezTo>
                      <a:pt x="278592" y="16095"/>
                      <a:pt x="296186" y="40923"/>
                      <a:pt x="296186" y="69861"/>
                    </a:cubicBezTo>
                    <a:cubicBezTo>
                      <a:pt x="296186" y="108444"/>
                      <a:pt x="264908" y="139722"/>
                      <a:pt x="226325" y="139722"/>
                    </a:cubicBezTo>
                    <a:cubicBezTo>
                      <a:pt x="187743" y="139722"/>
                      <a:pt x="156465" y="108444"/>
                      <a:pt x="156465" y="69861"/>
                    </a:cubicBezTo>
                    <a:cubicBezTo>
                      <a:pt x="156465" y="31277"/>
                      <a:pt x="187742" y="0"/>
                      <a:pt x="226325" y="0"/>
                    </a:cubicBezTo>
                    <a:cubicBezTo>
                      <a:pt x="235971" y="0"/>
                      <a:pt x="245160" y="1955"/>
                      <a:pt x="253518" y="5490"/>
                    </a:cubicBezTo>
                    <a:close/>
                    <a:moveTo>
                      <a:pt x="752025" y="211966"/>
                    </a:moveTo>
                    <a:cubicBezTo>
                      <a:pt x="777099" y="222572"/>
                      <a:pt x="794692" y="247399"/>
                      <a:pt x="794693" y="276337"/>
                    </a:cubicBezTo>
                    <a:cubicBezTo>
                      <a:pt x="794692" y="314921"/>
                      <a:pt x="763414" y="346198"/>
                      <a:pt x="724831" y="346198"/>
                    </a:cubicBezTo>
                    <a:cubicBezTo>
                      <a:pt x="686249" y="346199"/>
                      <a:pt x="654971" y="314921"/>
                      <a:pt x="654971" y="276337"/>
                    </a:cubicBezTo>
                    <a:cubicBezTo>
                      <a:pt x="654971" y="237754"/>
                      <a:pt x="686249" y="206476"/>
                      <a:pt x="724832" y="206476"/>
                    </a:cubicBezTo>
                    <a:cubicBezTo>
                      <a:pt x="734478" y="206477"/>
                      <a:pt x="743666" y="208431"/>
                      <a:pt x="752025" y="211966"/>
                    </a:cubicBezTo>
                    <a:close/>
                    <a:moveTo>
                      <a:pt x="502808" y="108735"/>
                    </a:moveTo>
                    <a:cubicBezTo>
                      <a:pt x="527882" y="119341"/>
                      <a:pt x="545476" y="144169"/>
                      <a:pt x="545476" y="173106"/>
                    </a:cubicBezTo>
                    <a:cubicBezTo>
                      <a:pt x="545475" y="211690"/>
                      <a:pt x="514198" y="242967"/>
                      <a:pt x="475615" y="242967"/>
                    </a:cubicBezTo>
                    <a:cubicBezTo>
                      <a:pt x="437032" y="242967"/>
                      <a:pt x="405754" y="211690"/>
                      <a:pt x="405754" y="173106"/>
                    </a:cubicBezTo>
                    <a:cubicBezTo>
                      <a:pt x="405754" y="134523"/>
                      <a:pt x="437032" y="103245"/>
                      <a:pt x="475615" y="103245"/>
                    </a:cubicBezTo>
                    <a:cubicBezTo>
                      <a:pt x="485260" y="103245"/>
                      <a:pt x="494450" y="105200"/>
                      <a:pt x="502808" y="1087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4" name="Freeform: Shape 79">
                <a:extLst>
                  <a:ext uri="{FF2B5EF4-FFF2-40B4-BE49-F238E27FC236}">
                    <a16:creationId xmlns:a16="http://schemas.microsoft.com/office/drawing/2014/main" id="{35D23205-AEC0-4109-ABA1-B006C6045856}"/>
                  </a:ext>
                </a:extLst>
              </p:cNvPr>
              <p:cNvSpPr/>
              <p:nvPr/>
            </p:nvSpPr>
            <p:spPr>
              <a:xfrm>
                <a:off x="6707726" y="3491474"/>
                <a:ext cx="3754216" cy="567002"/>
              </a:xfrm>
              <a:custGeom>
                <a:avLst/>
                <a:gdLst>
                  <a:gd name="connsiteX0" fmla="*/ 3722828 w 3754216"/>
                  <a:gd name="connsiteY0" fmla="*/ 83355 h 567002"/>
                  <a:gd name="connsiteX1" fmla="*/ 3754216 w 3754216"/>
                  <a:gd name="connsiteY1" fmla="*/ 84101 h 567002"/>
                  <a:gd name="connsiteX2" fmla="*/ 3754216 w 3754216"/>
                  <a:gd name="connsiteY2" fmla="*/ 482903 h 567002"/>
                  <a:gd name="connsiteX3" fmla="*/ 3722828 w 3754216"/>
                  <a:gd name="connsiteY3" fmla="*/ 483574 h 567002"/>
                  <a:gd name="connsiteX4" fmla="*/ 3350568 w 3754216"/>
                  <a:gd name="connsiteY4" fmla="*/ 75079 h 567002"/>
                  <a:gd name="connsiteX5" fmla="*/ 3381956 w 3754216"/>
                  <a:gd name="connsiteY5" fmla="*/ 75750 h 567002"/>
                  <a:gd name="connsiteX6" fmla="*/ 3381956 w 3754216"/>
                  <a:gd name="connsiteY6" fmla="*/ 491253 h 567002"/>
                  <a:gd name="connsiteX7" fmla="*/ 3350568 w 3754216"/>
                  <a:gd name="connsiteY7" fmla="*/ 491925 h 567002"/>
                  <a:gd name="connsiteX8" fmla="*/ 2978232 w 3754216"/>
                  <a:gd name="connsiteY8" fmla="*/ 66728 h 567002"/>
                  <a:gd name="connsiteX9" fmla="*/ 3009620 w 3754216"/>
                  <a:gd name="connsiteY9" fmla="*/ 67399 h 567002"/>
                  <a:gd name="connsiteX10" fmla="*/ 3009620 w 3754216"/>
                  <a:gd name="connsiteY10" fmla="*/ 499603 h 567002"/>
                  <a:gd name="connsiteX11" fmla="*/ 2978232 w 3754216"/>
                  <a:gd name="connsiteY11" fmla="*/ 500274 h 567002"/>
                  <a:gd name="connsiteX12" fmla="*/ 2605972 w 3754216"/>
                  <a:gd name="connsiteY12" fmla="*/ 58378 h 567002"/>
                  <a:gd name="connsiteX13" fmla="*/ 2637360 w 3754216"/>
                  <a:gd name="connsiteY13" fmla="*/ 59049 h 567002"/>
                  <a:gd name="connsiteX14" fmla="*/ 2637360 w 3754216"/>
                  <a:gd name="connsiteY14" fmla="*/ 507879 h 567002"/>
                  <a:gd name="connsiteX15" fmla="*/ 2605972 w 3754216"/>
                  <a:gd name="connsiteY15" fmla="*/ 508625 h 567002"/>
                  <a:gd name="connsiteX16" fmla="*/ 2233712 w 3754216"/>
                  <a:gd name="connsiteY16" fmla="*/ 50028 h 567002"/>
                  <a:gd name="connsiteX17" fmla="*/ 2265100 w 3754216"/>
                  <a:gd name="connsiteY17" fmla="*/ 50699 h 567002"/>
                  <a:gd name="connsiteX18" fmla="*/ 2265100 w 3754216"/>
                  <a:gd name="connsiteY18" fmla="*/ 516230 h 567002"/>
                  <a:gd name="connsiteX19" fmla="*/ 2233712 w 3754216"/>
                  <a:gd name="connsiteY19" fmla="*/ 516976 h 567002"/>
                  <a:gd name="connsiteX20" fmla="*/ 1861376 w 3754216"/>
                  <a:gd name="connsiteY20" fmla="*/ 41677 h 567002"/>
                  <a:gd name="connsiteX21" fmla="*/ 1892764 w 3754216"/>
                  <a:gd name="connsiteY21" fmla="*/ 42423 h 567002"/>
                  <a:gd name="connsiteX22" fmla="*/ 1892764 w 3754216"/>
                  <a:gd name="connsiteY22" fmla="*/ 524579 h 567002"/>
                  <a:gd name="connsiteX23" fmla="*/ 1861376 w 3754216"/>
                  <a:gd name="connsiteY23" fmla="*/ 525251 h 567002"/>
                  <a:gd name="connsiteX24" fmla="*/ 1489116 w 3754216"/>
                  <a:gd name="connsiteY24" fmla="*/ 33327 h 567002"/>
                  <a:gd name="connsiteX25" fmla="*/ 1520504 w 3754216"/>
                  <a:gd name="connsiteY25" fmla="*/ 34073 h 567002"/>
                  <a:gd name="connsiteX26" fmla="*/ 1520504 w 3754216"/>
                  <a:gd name="connsiteY26" fmla="*/ 532930 h 567002"/>
                  <a:gd name="connsiteX27" fmla="*/ 1489116 w 3754216"/>
                  <a:gd name="connsiteY27" fmla="*/ 533602 h 567002"/>
                  <a:gd name="connsiteX28" fmla="*/ 1116855 w 3754216"/>
                  <a:gd name="connsiteY28" fmla="*/ 25051 h 567002"/>
                  <a:gd name="connsiteX29" fmla="*/ 1148243 w 3754216"/>
                  <a:gd name="connsiteY29" fmla="*/ 25722 h 567002"/>
                  <a:gd name="connsiteX30" fmla="*/ 1148243 w 3754216"/>
                  <a:gd name="connsiteY30" fmla="*/ 541280 h 567002"/>
                  <a:gd name="connsiteX31" fmla="*/ 1116855 w 3754216"/>
                  <a:gd name="connsiteY31" fmla="*/ 541951 h 567002"/>
                  <a:gd name="connsiteX32" fmla="*/ 744521 w 3754216"/>
                  <a:gd name="connsiteY32" fmla="*/ 16701 h 567002"/>
                  <a:gd name="connsiteX33" fmla="*/ 775909 w 3754216"/>
                  <a:gd name="connsiteY33" fmla="*/ 17372 h 567002"/>
                  <a:gd name="connsiteX34" fmla="*/ 775909 w 3754216"/>
                  <a:gd name="connsiteY34" fmla="*/ 549557 h 567002"/>
                  <a:gd name="connsiteX35" fmla="*/ 744521 w 3754216"/>
                  <a:gd name="connsiteY35" fmla="*/ 550302 h 567002"/>
                  <a:gd name="connsiteX36" fmla="*/ 372260 w 3754216"/>
                  <a:gd name="connsiteY36" fmla="*/ 8350 h 567002"/>
                  <a:gd name="connsiteX37" fmla="*/ 403648 w 3754216"/>
                  <a:gd name="connsiteY37" fmla="*/ 9021 h 567002"/>
                  <a:gd name="connsiteX38" fmla="*/ 403648 w 3754216"/>
                  <a:gd name="connsiteY38" fmla="*/ 557906 h 567002"/>
                  <a:gd name="connsiteX39" fmla="*/ 372260 w 3754216"/>
                  <a:gd name="connsiteY39" fmla="*/ 558651 h 567002"/>
                  <a:gd name="connsiteX40" fmla="*/ 0 w 3754216"/>
                  <a:gd name="connsiteY40" fmla="*/ 0 h 567002"/>
                  <a:gd name="connsiteX41" fmla="*/ 31388 w 3754216"/>
                  <a:gd name="connsiteY41" fmla="*/ 746 h 567002"/>
                  <a:gd name="connsiteX42" fmla="*/ 31388 w 3754216"/>
                  <a:gd name="connsiteY42" fmla="*/ 566257 h 567002"/>
                  <a:gd name="connsiteX43" fmla="*/ 0 w 3754216"/>
                  <a:gd name="connsiteY43" fmla="*/ 567002 h 56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754216" h="567002">
                    <a:moveTo>
                      <a:pt x="3722828" y="83355"/>
                    </a:moveTo>
                    <a:lnTo>
                      <a:pt x="3754216" y="84101"/>
                    </a:lnTo>
                    <a:lnTo>
                      <a:pt x="3754216" y="482903"/>
                    </a:lnTo>
                    <a:lnTo>
                      <a:pt x="3722828" y="483574"/>
                    </a:lnTo>
                    <a:close/>
                    <a:moveTo>
                      <a:pt x="3350568" y="75079"/>
                    </a:moveTo>
                    <a:lnTo>
                      <a:pt x="3381956" y="75750"/>
                    </a:lnTo>
                    <a:lnTo>
                      <a:pt x="3381956" y="491253"/>
                    </a:lnTo>
                    <a:lnTo>
                      <a:pt x="3350568" y="491925"/>
                    </a:lnTo>
                    <a:close/>
                    <a:moveTo>
                      <a:pt x="2978232" y="66728"/>
                    </a:moveTo>
                    <a:lnTo>
                      <a:pt x="3009620" y="67399"/>
                    </a:lnTo>
                    <a:lnTo>
                      <a:pt x="3009620" y="499603"/>
                    </a:lnTo>
                    <a:lnTo>
                      <a:pt x="2978232" y="500274"/>
                    </a:lnTo>
                    <a:close/>
                    <a:moveTo>
                      <a:pt x="2605972" y="58378"/>
                    </a:moveTo>
                    <a:lnTo>
                      <a:pt x="2637360" y="59049"/>
                    </a:lnTo>
                    <a:lnTo>
                      <a:pt x="2637360" y="507879"/>
                    </a:lnTo>
                    <a:lnTo>
                      <a:pt x="2605972" y="508625"/>
                    </a:lnTo>
                    <a:close/>
                    <a:moveTo>
                      <a:pt x="2233712" y="50028"/>
                    </a:moveTo>
                    <a:lnTo>
                      <a:pt x="2265100" y="50699"/>
                    </a:lnTo>
                    <a:lnTo>
                      <a:pt x="2265100" y="516230"/>
                    </a:lnTo>
                    <a:lnTo>
                      <a:pt x="2233712" y="516976"/>
                    </a:lnTo>
                    <a:close/>
                    <a:moveTo>
                      <a:pt x="1861376" y="41677"/>
                    </a:moveTo>
                    <a:lnTo>
                      <a:pt x="1892764" y="42423"/>
                    </a:lnTo>
                    <a:lnTo>
                      <a:pt x="1892764" y="524579"/>
                    </a:lnTo>
                    <a:lnTo>
                      <a:pt x="1861376" y="525251"/>
                    </a:lnTo>
                    <a:close/>
                    <a:moveTo>
                      <a:pt x="1489116" y="33327"/>
                    </a:moveTo>
                    <a:lnTo>
                      <a:pt x="1520504" y="34073"/>
                    </a:lnTo>
                    <a:lnTo>
                      <a:pt x="1520504" y="532930"/>
                    </a:lnTo>
                    <a:lnTo>
                      <a:pt x="1489116" y="533602"/>
                    </a:lnTo>
                    <a:close/>
                    <a:moveTo>
                      <a:pt x="1116855" y="25051"/>
                    </a:moveTo>
                    <a:lnTo>
                      <a:pt x="1148243" y="25722"/>
                    </a:lnTo>
                    <a:lnTo>
                      <a:pt x="1148243" y="541280"/>
                    </a:lnTo>
                    <a:lnTo>
                      <a:pt x="1116855" y="541951"/>
                    </a:lnTo>
                    <a:close/>
                    <a:moveTo>
                      <a:pt x="744521" y="16701"/>
                    </a:moveTo>
                    <a:lnTo>
                      <a:pt x="775909" y="17372"/>
                    </a:lnTo>
                    <a:lnTo>
                      <a:pt x="775909" y="549557"/>
                    </a:lnTo>
                    <a:lnTo>
                      <a:pt x="744521" y="550302"/>
                    </a:lnTo>
                    <a:close/>
                    <a:moveTo>
                      <a:pt x="372260" y="8350"/>
                    </a:moveTo>
                    <a:lnTo>
                      <a:pt x="403648" y="9021"/>
                    </a:lnTo>
                    <a:lnTo>
                      <a:pt x="403648" y="557906"/>
                    </a:lnTo>
                    <a:lnTo>
                      <a:pt x="372260" y="558651"/>
                    </a:lnTo>
                    <a:close/>
                    <a:moveTo>
                      <a:pt x="0" y="0"/>
                    </a:moveTo>
                    <a:lnTo>
                      <a:pt x="31388" y="746"/>
                    </a:lnTo>
                    <a:lnTo>
                      <a:pt x="31388" y="566257"/>
                    </a:lnTo>
                    <a:lnTo>
                      <a:pt x="0" y="56700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99EA737-496F-4410-9DF6-8C09E178E67A}"/>
                </a:ext>
              </a:extLst>
            </p:cNvPr>
            <p:cNvGrpSpPr/>
            <p:nvPr/>
          </p:nvGrpSpPr>
          <p:grpSpPr>
            <a:xfrm>
              <a:off x="2354841" y="5695771"/>
              <a:ext cx="860935" cy="580648"/>
              <a:chOff x="2351625" y="1014889"/>
              <a:chExt cx="7401212" cy="4991671"/>
            </a:xfrm>
          </p:grpSpPr>
          <p:sp>
            <p:nvSpPr>
              <p:cNvPr id="227" name="Graphic 23">
                <a:extLst>
                  <a:ext uri="{FF2B5EF4-FFF2-40B4-BE49-F238E27FC236}">
                    <a16:creationId xmlns:a16="http://schemas.microsoft.com/office/drawing/2014/main" id="{DAB5419E-B533-4BB6-B81D-29315134644F}"/>
                  </a:ext>
                </a:extLst>
              </p:cNvPr>
              <p:cNvSpPr/>
              <p:nvPr/>
            </p:nvSpPr>
            <p:spPr>
              <a:xfrm rot="-952757">
                <a:off x="2569911" y="1508460"/>
                <a:ext cx="6933528" cy="4188919"/>
              </a:xfrm>
              <a:custGeom>
                <a:avLst/>
                <a:gdLst>
                  <a:gd name="connsiteX0" fmla="*/ 6933529 w 6933528"/>
                  <a:gd name="connsiteY0" fmla="*/ 2094460 h 4188919"/>
                  <a:gd name="connsiteX1" fmla="*/ 3466764 w 6933528"/>
                  <a:gd name="connsiteY1" fmla="*/ 4188919 h 4188919"/>
                  <a:gd name="connsiteX2" fmla="*/ 0 w 6933528"/>
                  <a:gd name="connsiteY2" fmla="*/ 2094460 h 4188919"/>
                  <a:gd name="connsiteX3" fmla="*/ 3466764 w 6933528"/>
                  <a:gd name="connsiteY3" fmla="*/ 0 h 4188919"/>
                  <a:gd name="connsiteX4" fmla="*/ 6933529 w 6933528"/>
                  <a:gd name="connsiteY4" fmla="*/ 2094460 h 418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3528" h="4188919">
                    <a:moveTo>
                      <a:pt x="6933529" y="2094460"/>
                    </a:moveTo>
                    <a:cubicBezTo>
                      <a:pt x="6933529" y="3251198"/>
                      <a:pt x="5381406" y="4188919"/>
                      <a:pt x="3466764" y="4188919"/>
                    </a:cubicBezTo>
                    <a:cubicBezTo>
                      <a:pt x="1552123" y="4188919"/>
                      <a:pt x="0" y="3251198"/>
                      <a:pt x="0" y="2094460"/>
                    </a:cubicBezTo>
                    <a:cubicBezTo>
                      <a:pt x="0" y="937721"/>
                      <a:pt x="1552123" y="0"/>
                      <a:pt x="3466764" y="0"/>
                    </a:cubicBezTo>
                    <a:cubicBezTo>
                      <a:pt x="5381406" y="0"/>
                      <a:pt x="6933529" y="937721"/>
                      <a:pt x="6933529" y="20944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Graphic 23">
                <a:extLst>
                  <a:ext uri="{FF2B5EF4-FFF2-40B4-BE49-F238E27FC236}">
                    <a16:creationId xmlns:a16="http://schemas.microsoft.com/office/drawing/2014/main" id="{133E3F1D-988B-42D0-B88A-42C7B6A922EA}"/>
                  </a:ext>
                </a:extLst>
              </p:cNvPr>
              <p:cNvSpPr/>
              <p:nvPr/>
            </p:nvSpPr>
            <p:spPr>
              <a:xfrm rot="-952757">
                <a:off x="2456013" y="1322356"/>
                <a:ext cx="6814851" cy="3777456"/>
              </a:xfrm>
              <a:custGeom>
                <a:avLst/>
                <a:gdLst>
                  <a:gd name="connsiteX0" fmla="*/ 6814852 w 6814851"/>
                  <a:gd name="connsiteY0" fmla="*/ 1888728 h 3777456"/>
                  <a:gd name="connsiteX1" fmla="*/ 3407426 w 6814851"/>
                  <a:gd name="connsiteY1" fmla="*/ 3777457 h 3777456"/>
                  <a:gd name="connsiteX2" fmla="*/ 0 w 6814851"/>
                  <a:gd name="connsiteY2" fmla="*/ 1888728 h 3777456"/>
                  <a:gd name="connsiteX3" fmla="*/ 3407426 w 6814851"/>
                  <a:gd name="connsiteY3" fmla="*/ 0 h 3777456"/>
                  <a:gd name="connsiteX4" fmla="*/ 6814852 w 6814851"/>
                  <a:gd name="connsiteY4" fmla="*/ 1888728 h 377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51" h="3777456">
                    <a:moveTo>
                      <a:pt x="6814852" y="1888728"/>
                    </a:moveTo>
                    <a:cubicBezTo>
                      <a:pt x="6814852" y="2931844"/>
                      <a:pt x="5289296" y="3777457"/>
                      <a:pt x="3407426" y="3777457"/>
                    </a:cubicBezTo>
                    <a:cubicBezTo>
                      <a:pt x="1525556" y="3777457"/>
                      <a:pt x="0" y="2931844"/>
                      <a:pt x="0" y="1888728"/>
                    </a:cubicBezTo>
                    <a:cubicBezTo>
                      <a:pt x="0" y="845612"/>
                      <a:pt x="1525556" y="0"/>
                      <a:pt x="3407426" y="0"/>
                    </a:cubicBezTo>
                    <a:cubicBezTo>
                      <a:pt x="5289296" y="0"/>
                      <a:pt x="6814852" y="845612"/>
                      <a:pt x="6814852" y="18887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Graphic 23">
                <a:extLst>
                  <a:ext uri="{FF2B5EF4-FFF2-40B4-BE49-F238E27FC236}">
                    <a16:creationId xmlns:a16="http://schemas.microsoft.com/office/drawing/2014/main" id="{EA6B11A4-4D1A-4AEA-AD90-15B7320FD621}"/>
                  </a:ext>
                </a:extLst>
              </p:cNvPr>
              <p:cNvSpPr/>
              <p:nvPr/>
            </p:nvSpPr>
            <p:spPr>
              <a:xfrm rot="-952757">
                <a:off x="2456013" y="1322356"/>
                <a:ext cx="6814851" cy="3777456"/>
              </a:xfrm>
              <a:custGeom>
                <a:avLst/>
                <a:gdLst>
                  <a:gd name="connsiteX0" fmla="*/ 6814852 w 6814851"/>
                  <a:gd name="connsiteY0" fmla="*/ 1888728 h 3777456"/>
                  <a:gd name="connsiteX1" fmla="*/ 3407426 w 6814851"/>
                  <a:gd name="connsiteY1" fmla="*/ 3777457 h 3777456"/>
                  <a:gd name="connsiteX2" fmla="*/ 0 w 6814851"/>
                  <a:gd name="connsiteY2" fmla="*/ 1888728 h 3777456"/>
                  <a:gd name="connsiteX3" fmla="*/ 3407426 w 6814851"/>
                  <a:gd name="connsiteY3" fmla="*/ 0 h 3777456"/>
                  <a:gd name="connsiteX4" fmla="*/ 6814852 w 6814851"/>
                  <a:gd name="connsiteY4" fmla="*/ 1888728 h 377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51" h="3777456">
                    <a:moveTo>
                      <a:pt x="6814852" y="1888728"/>
                    </a:moveTo>
                    <a:cubicBezTo>
                      <a:pt x="6814852" y="2931844"/>
                      <a:pt x="5289296" y="3777457"/>
                      <a:pt x="3407426" y="3777457"/>
                    </a:cubicBezTo>
                    <a:cubicBezTo>
                      <a:pt x="1525556" y="3777457"/>
                      <a:pt x="0" y="2931844"/>
                      <a:pt x="0" y="1888728"/>
                    </a:cubicBezTo>
                    <a:cubicBezTo>
                      <a:pt x="0" y="845612"/>
                      <a:pt x="1525556" y="0"/>
                      <a:pt x="3407426" y="0"/>
                    </a:cubicBezTo>
                    <a:cubicBezTo>
                      <a:pt x="5289296" y="0"/>
                      <a:pt x="6814852" y="845612"/>
                      <a:pt x="6814852" y="1888728"/>
                    </a:cubicBezTo>
                    <a:close/>
                  </a:path>
                </a:pathLst>
              </a:custGeom>
              <a:solidFill>
                <a:srgbClr val="D2D2D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Graphic 23">
                <a:extLst>
                  <a:ext uri="{FF2B5EF4-FFF2-40B4-BE49-F238E27FC236}">
                    <a16:creationId xmlns:a16="http://schemas.microsoft.com/office/drawing/2014/main" id="{79D19EFD-658D-4895-A961-70EE4F9DE6C5}"/>
                  </a:ext>
                </a:extLst>
              </p:cNvPr>
              <p:cNvSpPr/>
              <p:nvPr/>
            </p:nvSpPr>
            <p:spPr>
              <a:xfrm rot="-952757">
                <a:off x="2456021" y="1158061"/>
                <a:ext cx="6814851" cy="3658018"/>
              </a:xfrm>
              <a:custGeom>
                <a:avLst/>
                <a:gdLst>
                  <a:gd name="connsiteX0" fmla="*/ 6814852 w 6814851"/>
                  <a:gd name="connsiteY0" fmla="*/ 1829009 h 3658018"/>
                  <a:gd name="connsiteX1" fmla="*/ 3407426 w 6814851"/>
                  <a:gd name="connsiteY1" fmla="*/ 3658018 h 3658018"/>
                  <a:gd name="connsiteX2" fmla="*/ 0 w 6814851"/>
                  <a:gd name="connsiteY2" fmla="*/ 1829009 h 3658018"/>
                  <a:gd name="connsiteX3" fmla="*/ 3407426 w 6814851"/>
                  <a:gd name="connsiteY3" fmla="*/ 0 h 3658018"/>
                  <a:gd name="connsiteX4" fmla="*/ 6814852 w 6814851"/>
                  <a:gd name="connsiteY4" fmla="*/ 1829009 h 365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51" h="3658018">
                    <a:moveTo>
                      <a:pt x="6814852" y="1829009"/>
                    </a:moveTo>
                    <a:cubicBezTo>
                      <a:pt x="6814852" y="2839143"/>
                      <a:pt x="5289296" y="3658018"/>
                      <a:pt x="3407426" y="3658018"/>
                    </a:cubicBezTo>
                    <a:cubicBezTo>
                      <a:pt x="1525556" y="3658018"/>
                      <a:pt x="0" y="2839143"/>
                      <a:pt x="0" y="1829009"/>
                    </a:cubicBezTo>
                    <a:cubicBezTo>
                      <a:pt x="0" y="818875"/>
                      <a:pt x="1525556" y="0"/>
                      <a:pt x="3407426" y="0"/>
                    </a:cubicBezTo>
                    <a:cubicBezTo>
                      <a:pt x="5289296" y="0"/>
                      <a:pt x="6814852" y="818875"/>
                      <a:pt x="6814852" y="1829009"/>
                    </a:cubicBezTo>
                    <a:close/>
                  </a:path>
                </a:pathLst>
              </a:custGeom>
              <a:solidFill>
                <a:srgbClr val="FFCB09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Graphic 23">
                <a:extLst>
                  <a:ext uri="{FF2B5EF4-FFF2-40B4-BE49-F238E27FC236}">
                    <a16:creationId xmlns:a16="http://schemas.microsoft.com/office/drawing/2014/main" id="{58639485-FC14-4D37-A7D0-70503653A0DD}"/>
                  </a:ext>
                </a:extLst>
              </p:cNvPr>
              <p:cNvSpPr/>
              <p:nvPr/>
            </p:nvSpPr>
            <p:spPr>
              <a:xfrm rot="-952757">
                <a:off x="2351625" y="1014889"/>
                <a:ext cx="6814851" cy="3658018"/>
              </a:xfrm>
              <a:custGeom>
                <a:avLst/>
                <a:gdLst>
                  <a:gd name="connsiteX0" fmla="*/ 6814852 w 6814851"/>
                  <a:gd name="connsiteY0" fmla="*/ 1829009 h 3658018"/>
                  <a:gd name="connsiteX1" fmla="*/ 3407426 w 6814851"/>
                  <a:gd name="connsiteY1" fmla="*/ 3658018 h 3658018"/>
                  <a:gd name="connsiteX2" fmla="*/ 0 w 6814851"/>
                  <a:gd name="connsiteY2" fmla="*/ 1829009 h 3658018"/>
                  <a:gd name="connsiteX3" fmla="*/ 3407426 w 6814851"/>
                  <a:gd name="connsiteY3" fmla="*/ 0 h 3658018"/>
                  <a:gd name="connsiteX4" fmla="*/ 6814852 w 6814851"/>
                  <a:gd name="connsiteY4" fmla="*/ 1829009 h 365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4851" h="3658018">
                    <a:moveTo>
                      <a:pt x="6814852" y="1829009"/>
                    </a:moveTo>
                    <a:cubicBezTo>
                      <a:pt x="6814852" y="2839143"/>
                      <a:pt x="5289296" y="3658018"/>
                      <a:pt x="3407426" y="3658018"/>
                    </a:cubicBezTo>
                    <a:cubicBezTo>
                      <a:pt x="1525557" y="3658018"/>
                      <a:pt x="0" y="2839143"/>
                      <a:pt x="0" y="1829009"/>
                    </a:cubicBezTo>
                    <a:cubicBezTo>
                      <a:pt x="0" y="818875"/>
                      <a:pt x="1525557" y="0"/>
                      <a:pt x="3407426" y="0"/>
                    </a:cubicBezTo>
                    <a:cubicBezTo>
                      <a:pt x="5289296" y="0"/>
                      <a:pt x="6814852" y="818875"/>
                      <a:pt x="6814852" y="182900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Graphic 23">
                <a:extLst>
                  <a:ext uri="{FF2B5EF4-FFF2-40B4-BE49-F238E27FC236}">
                    <a16:creationId xmlns:a16="http://schemas.microsoft.com/office/drawing/2014/main" id="{A6D0A520-CC63-4B91-AD13-045FD49FA7D8}"/>
                  </a:ext>
                </a:extLst>
              </p:cNvPr>
              <p:cNvSpPr/>
              <p:nvPr/>
            </p:nvSpPr>
            <p:spPr>
              <a:xfrm>
                <a:off x="5040915" y="5283897"/>
                <a:ext cx="2048160" cy="722663"/>
              </a:xfrm>
              <a:custGeom>
                <a:avLst/>
                <a:gdLst>
                  <a:gd name="connsiteX0" fmla="*/ 1403318 w 2048160"/>
                  <a:gd name="connsiteY0" fmla="*/ 183071 h 722663"/>
                  <a:gd name="connsiteX1" fmla="*/ 0 w 2048160"/>
                  <a:gd name="connsiteY1" fmla="*/ 403003 h 722663"/>
                  <a:gd name="connsiteX2" fmla="*/ 1137285 w 2048160"/>
                  <a:gd name="connsiteY2" fmla="*/ 681228 h 722663"/>
                  <a:gd name="connsiteX3" fmla="*/ 2048161 w 2048160"/>
                  <a:gd name="connsiteY3" fmla="*/ 0 h 722663"/>
                  <a:gd name="connsiteX4" fmla="*/ 1403318 w 2048160"/>
                  <a:gd name="connsiteY4" fmla="*/ 183071 h 72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8160" h="722663">
                    <a:moveTo>
                      <a:pt x="1403318" y="183071"/>
                    </a:moveTo>
                    <a:cubicBezTo>
                      <a:pt x="909447" y="303371"/>
                      <a:pt x="432530" y="375571"/>
                      <a:pt x="0" y="403003"/>
                    </a:cubicBezTo>
                    <a:cubicBezTo>
                      <a:pt x="149542" y="669893"/>
                      <a:pt x="623888" y="793528"/>
                      <a:pt x="1137285" y="681228"/>
                    </a:cubicBezTo>
                    <a:cubicBezTo>
                      <a:pt x="1624679" y="574643"/>
                      <a:pt x="1991297" y="289465"/>
                      <a:pt x="2048161" y="0"/>
                    </a:cubicBezTo>
                    <a:cubicBezTo>
                      <a:pt x="1842230" y="67246"/>
                      <a:pt x="1626584" y="128683"/>
                      <a:pt x="1403318" y="183071"/>
                    </a:cubicBezTo>
                    <a:close/>
                  </a:path>
                </a:pathLst>
              </a:custGeom>
              <a:solidFill>
                <a:srgbClr val="7F7F80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Graphic 23">
                <a:extLst>
                  <a:ext uri="{FF2B5EF4-FFF2-40B4-BE49-F238E27FC236}">
                    <a16:creationId xmlns:a16="http://schemas.microsoft.com/office/drawing/2014/main" id="{5E4F5EF1-79B8-4275-B29C-A2852C7CEBF2}"/>
                  </a:ext>
                </a:extLst>
              </p:cNvPr>
              <p:cNvSpPr/>
              <p:nvPr/>
            </p:nvSpPr>
            <p:spPr>
              <a:xfrm>
                <a:off x="4984527" y="5208650"/>
                <a:ext cx="2104643" cy="722663"/>
              </a:xfrm>
              <a:custGeom>
                <a:avLst/>
                <a:gdLst>
                  <a:gd name="connsiteX0" fmla="*/ 1441990 w 2104643"/>
                  <a:gd name="connsiteY0" fmla="*/ 183071 h 722663"/>
                  <a:gd name="connsiteX1" fmla="*/ 0 w 2104643"/>
                  <a:gd name="connsiteY1" fmla="*/ 403003 h 722663"/>
                  <a:gd name="connsiteX2" fmla="*/ 1168718 w 2104643"/>
                  <a:gd name="connsiteY2" fmla="*/ 681228 h 722663"/>
                  <a:gd name="connsiteX3" fmla="*/ 2104644 w 2104643"/>
                  <a:gd name="connsiteY3" fmla="*/ 0 h 722663"/>
                  <a:gd name="connsiteX4" fmla="*/ 1441990 w 2104643"/>
                  <a:gd name="connsiteY4" fmla="*/ 183071 h 722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4643" h="722663">
                    <a:moveTo>
                      <a:pt x="1441990" y="183071"/>
                    </a:moveTo>
                    <a:cubicBezTo>
                      <a:pt x="934498" y="303371"/>
                      <a:pt x="444437" y="375571"/>
                      <a:pt x="0" y="403003"/>
                    </a:cubicBezTo>
                    <a:cubicBezTo>
                      <a:pt x="153638" y="669893"/>
                      <a:pt x="641032" y="793528"/>
                      <a:pt x="1168718" y="681228"/>
                    </a:cubicBezTo>
                    <a:cubicBezTo>
                      <a:pt x="1669542" y="574643"/>
                      <a:pt x="2046256" y="289465"/>
                      <a:pt x="2104644" y="0"/>
                    </a:cubicBezTo>
                    <a:cubicBezTo>
                      <a:pt x="1892903" y="67246"/>
                      <a:pt x="1671352" y="128778"/>
                      <a:pt x="1441990" y="183071"/>
                    </a:cubicBezTo>
                    <a:close/>
                  </a:path>
                </a:pathLst>
              </a:custGeom>
              <a:solidFill>
                <a:srgbClr val="BEBDBE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Graphic 23">
                <a:extLst>
                  <a:ext uri="{FF2B5EF4-FFF2-40B4-BE49-F238E27FC236}">
                    <a16:creationId xmlns:a16="http://schemas.microsoft.com/office/drawing/2014/main" id="{216F0A2F-BA6F-4C0F-95AC-0C606866BCC8}"/>
                  </a:ext>
                </a:extLst>
              </p:cNvPr>
              <p:cNvSpPr/>
              <p:nvPr/>
            </p:nvSpPr>
            <p:spPr>
              <a:xfrm>
                <a:off x="8938164" y="3033712"/>
                <a:ext cx="814673" cy="865632"/>
              </a:xfrm>
              <a:custGeom>
                <a:avLst/>
                <a:gdLst>
                  <a:gd name="connsiteX0" fmla="*/ 207264 w 814673"/>
                  <a:gd name="connsiteY0" fmla="*/ 593503 h 865632"/>
                  <a:gd name="connsiteX1" fmla="*/ 458438 w 814673"/>
                  <a:gd name="connsiteY1" fmla="*/ 0 h 865632"/>
                  <a:gd name="connsiteX2" fmla="*/ 767048 w 814673"/>
                  <a:gd name="connsiteY2" fmla="*/ 484822 h 865632"/>
                  <a:gd name="connsiteX3" fmla="*/ 0 w 814673"/>
                  <a:gd name="connsiteY3" fmla="*/ 865632 h 865632"/>
                  <a:gd name="connsiteX4" fmla="*/ 207264 w 814673"/>
                  <a:gd name="connsiteY4" fmla="*/ 593503 h 86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673" h="865632">
                    <a:moveTo>
                      <a:pt x="207264" y="593503"/>
                    </a:moveTo>
                    <a:cubicBezTo>
                      <a:pt x="343757" y="385001"/>
                      <a:pt x="426244" y="183261"/>
                      <a:pt x="458438" y="0"/>
                    </a:cubicBezTo>
                    <a:cubicBezTo>
                      <a:pt x="757333" y="65627"/>
                      <a:pt x="894588" y="267938"/>
                      <a:pt x="767048" y="484822"/>
                    </a:cubicBezTo>
                    <a:cubicBezTo>
                      <a:pt x="645890" y="690753"/>
                      <a:pt x="324898" y="843915"/>
                      <a:pt x="0" y="865632"/>
                    </a:cubicBezTo>
                    <a:cubicBezTo>
                      <a:pt x="75914" y="778764"/>
                      <a:pt x="145637" y="687800"/>
                      <a:pt x="207264" y="593503"/>
                    </a:cubicBezTo>
                    <a:close/>
                  </a:path>
                </a:pathLst>
              </a:custGeom>
              <a:solidFill>
                <a:srgbClr val="7F7F80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Graphic 23">
                <a:extLst>
                  <a:ext uri="{FF2B5EF4-FFF2-40B4-BE49-F238E27FC236}">
                    <a16:creationId xmlns:a16="http://schemas.microsoft.com/office/drawing/2014/main" id="{4475C456-5A40-4991-B3BA-3BA06C7067CF}"/>
                  </a:ext>
                </a:extLst>
              </p:cNvPr>
              <p:cNvSpPr/>
              <p:nvPr/>
            </p:nvSpPr>
            <p:spPr>
              <a:xfrm>
                <a:off x="8885966" y="2964370"/>
                <a:ext cx="814824" cy="889539"/>
              </a:xfrm>
              <a:custGeom>
                <a:avLst/>
                <a:gdLst>
                  <a:gd name="connsiteX0" fmla="*/ 207359 w 814824"/>
                  <a:gd name="connsiteY0" fmla="*/ 609981 h 889539"/>
                  <a:gd name="connsiteX1" fmla="*/ 458629 w 814824"/>
                  <a:gd name="connsiteY1" fmla="*/ 0 h 889539"/>
                  <a:gd name="connsiteX2" fmla="*/ 767144 w 814824"/>
                  <a:gd name="connsiteY2" fmla="*/ 498062 h 889539"/>
                  <a:gd name="connsiteX3" fmla="*/ 0 w 814824"/>
                  <a:gd name="connsiteY3" fmla="*/ 889540 h 889539"/>
                  <a:gd name="connsiteX4" fmla="*/ 207359 w 814824"/>
                  <a:gd name="connsiteY4" fmla="*/ 609981 h 889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824" h="889539">
                    <a:moveTo>
                      <a:pt x="207359" y="609981"/>
                    </a:moveTo>
                    <a:cubicBezTo>
                      <a:pt x="343853" y="395669"/>
                      <a:pt x="426434" y="188309"/>
                      <a:pt x="458629" y="0"/>
                    </a:cubicBezTo>
                    <a:cubicBezTo>
                      <a:pt x="757524" y="67437"/>
                      <a:pt x="894779" y="275177"/>
                      <a:pt x="767144" y="498062"/>
                    </a:cubicBezTo>
                    <a:cubicBezTo>
                      <a:pt x="645986" y="709708"/>
                      <a:pt x="324898" y="867156"/>
                      <a:pt x="0" y="889540"/>
                    </a:cubicBezTo>
                    <a:cubicBezTo>
                      <a:pt x="76010" y="800386"/>
                      <a:pt x="145638" y="706850"/>
                      <a:pt x="207359" y="609981"/>
                    </a:cubicBezTo>
                    <a:close/>
                  </a:path>
                </a:pathLst>
              </a:custGeom>
              <a:solidFill>
                <a:srgbClr val="BEBDBE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Graphic 23">
                <a:extLst>
                  <a:ext uri="{FF2B5EF4-FFF2-40B4-BE49-F238E27FC236}">
                    <a16:creationId xmlns:a16="http://schemas.microsoft.com/office/drawing/2014/main" id="{DE685FD9-A391-4C55-9459-705A63B05E50}"/>
                  </a:ext>
                </a:extLst>
              </p:cNvPr>
              <p:cNvSpPr/>
              <p:nvPr/>
            </p:nvSpPr>
            <p:spPr>
              <a:xfrm>
                <a:off x="2835886" y="5003767"/>
                <a:ext cx="1010307" cy="646497"/>
              </a:xfrm>
              <a:custGeom>
                <a:avLst/>
                <a:gdLst>
                  <a:gd name="connsiteX0" fmla="*/ 694173 w 1010307"/>
                  <a:gd name="connsiteY0" fmla="*/ 386334 h 646497"/>
                  <a:gd name="connsiteX1" fmla="*/ 178299 w 1010307"/>
                  <a:gd name="connsiteY1" fmla="*/ 0 h 646497"/>
                  <a:gd name="connsiteX2" fmla="*/ 155820 w 1010307"/>
                  <a:gd name="connsiteY2" fmla="*/ 574262 h 646497"/>
                  <a:gd name="connsiteX3" fmla="*/ 1010308 w 1010307"/>
                  <a:gd name="connsiteY3" fmla="*/ 517017 h 646497"/>
                  <a:gd name="connsiteX4" fmla="*/ 694173 w 1010307"/>
                  <a:gd name="connsiteY4" fmla="*/ 386334 h 64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307" h="646497">
                    <a:moveTo>
                      <a:pt x="694173" y="386334"/>
                    </a:moveTo>
                    <a:cubicBezTo>
                      <a:pt x="471288" y="274892"/>
                      <a:pt x="298409" y="142113"/>
                      <a:pt x="178299" y="0"/>
                    </a:cubicBezTo>
                    <a:cubicBezTo>
                      <a:pt x="-46872" y="207264"/>
                      <a:pt x="-63636" y="451104"/>
                      <a:pt x="155820" y="574262"/>
                    </a:cubicBezTo>
                    <a:cubicBezTo>
                      <a:pt x="364132" y="691229"/>
                      <a:pt x="718652" y="661892"/>
                      <a:pt x="1010308" y="517017"/>
                    </a:cubicBezTo>
                    <a:cubicBezTo>
                      <a:pt x="900961" y="480251"/>
                      <a:pt x="794948" y="436721"/>
                      <a:pt x="694173" y="386334"/>
                    </a:cubicBezTo>
                    <a:close/>
                  </a:path>
                </a:pathLst>
              </a:custGeom>
              <a:solidFill>
                <a:srgbClr val="7F7F80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Graphic 23">
                <a:extLst>
                  <a:ext uri="{FF2B5EF4-FFF2-40B4-BE49-F238E27FC236}">
                    <a16:creationId xmlns:a16="http://schemas.microsoft.com/office/drawing/2014/main" id="{350B9F9A-D8FF-474C-B0AC-0E3B89666CDC}"/>
                  </a:ext>
                </a:extLst>
              </p:cNvPr>
              <p:cNvSpPr/>
              <p:nvPr/>
            </p:nvSpPr>
            <p:spPr>
              <a:xfrm>
                <a:off x="2848683" y="4917756"/>
                <a:ext cx="1019799" cy="663345"/>
              </a:xfrm>
              <a:custGeom>
                <a:avLst/>
                <a:gdLst>
                  <a:gd name="connsiteX0" fmla="*/ 699760 w 1019799"/>
                  <a:gd name="connsiteY0" fmla="*/ 400431 h 663345"/>
                  <a:gd name="connsiteX1" fmla="*/ 175599 w 1019799"/>
                  <a:gd name="connsiteY1" fmla="*/ 0 h 663345"/>
                  <a:gd name="connsiteX2" fmla="*/ 159883 w 1019799"/>
                  <a:gd name="connsiteY2" fmla="*/ 585692 h 663345"/>
                  <a:gd name="connsiteX3" fmla="*/ 1019800 w 1019799"/>
                  <a:gd name="connsiteY3" fmla="*/ 537591 h 663345"/>
                  <a:gd name="connsiteX4" fmla="*/ 699760 w 1019799"/>
                  <a:gd name="connsiteY4" fmla="*/ 400431 h 66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9799" h="663345">
                    <a:moveTo>
                      <a:pt x="699760" y="400431"/>
                    </a:moveTo>
                    <a:cubicBezTo>
                      <a:pt x="473922" y="284036"/>
                      <a:pt x="298186" y="146495"/>
                      <a:pt x="175599" y="0"/>
                    </a:cubicBezTo>
                    <a:cubicBezTo>
                      <a:pt x="-48715" y="208693"/>
                      <a:pt x="-62621" y="457391"/>
                      <a:pt x="159883" y="585692"/>
                    </a:cubicBezTo>
                    <a:cubicBezTo>
                      <a:pt x="371147" y="707517"/>
                      <a:pt x="727763" y="681895"/>
                      <a:pt x="1019800" y="537591"/>
                    </a:cubicBezTo>
                    <a:cubicBezTo>
                      <a:pt x="909119" y="498729"/>
                      <a:pt x="801868" y="453009"/>
                      <a:pt x="699760" y="400431"/>
                    </a:cubicBezTo>
                    <a:close/>
                  </a:path>
                </a:pathLst>
              </a:custGeom>
              <a:solidFill>
                <a:srgbClr val="BEBDBE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25A00C-1DAD-43D7-A487-4769F0E218DD}"/>
                </a:ext>
              </a:extLst>
            </p:cNvPr>
            <p:cNvGrpSpPr/>
            <p:nvPr/>
          </p:nvGrpSpPr>
          <p:grpSpPr>
            <a:xfrm rot="1701295">
              <a:off x="0" y="5605498"/>
              <a:ext cx="710981" cy="647473"/>
              <a:chOff x="9826436" y="3646627"/>
              <a:chExt cx="2026429" cy="1845419"/>
            </a:xfrm>
          </p:grpSpPr>
          <p:sp>
            <p:nvSpPr>
              <p:cNvPr id="215" name="Graphic 79">
                <a:extLst>
                  <a:ext uri="{FF2B5EF4-FFF2-40B4-BE49-F238E27FC236}">
                    <a16:creationId xmlns:a16="http://schemas.microsoft.com/office/drawing/2014/main" id="{4F4F850B-8C2F-4217-B45D-DCC5245A5027}"/>
                  </a:ext>
                </a:extLst>
              </p:cNvPr>
              <p:cNvSpPr/>
              <p:nvPr/>
            </p:nvSpPr>
            <p:spPr>
              <a:xfrm>
                <a:off x="9826436" y="3646627"/>
                <a:ext cx="2026429" cy="1845419"/>
              </a:xfrm>
              <a:custGeom>
                <a:avLst/>
                <a:gdLst>
                  <a:gd name="connsiteX0" fmla="*/ 1936178 w 2026429"/>
                  <a:gd name="connsiteY0" fmla="*/ 1845419 h 1845419"/>
                  <a:gd name="connsiteX1" fmla="*/ 90252 w 2026429"/>
                  <a:gd name="connsiteY1" fmla="*/ 1845419 h 1845419"/>
                  <a:gd name="connsiteX2" fmla="*/ 0 w 2026429"/>
                  <a:gd name="connsiteY2" fmla="*/ 1755167 h 1845419"/>
                  <a:gd name="connsiteX3" fmla="*/ 0 w 2026429"/>
                  <a:gd name="connsiteY3" fmla="*/ 90252 h 1845419"/>
                  <a:gd name="connsiteX4" fmla="*/ 90252 w 2026429"/>
                  <a:gd name="connsiteY4" fmla="*/ 0 h 1845419"/>
                  <a:gd name="connsiteX5" fmla="*/ 1936178 w 2026429"/>
                  <a:gd name="connsiteY5" fmla="*/ 0 h 1845419"/>
                  <a:gd name="connsiteX6" fmla="*/ 2026430 w 2026429"/>
                  <a:gd name="connsiteY6" fmla="*/ 90252 h 1845419"/>
                  <a:gd name="connsiteX7" fmla="*/ 2026430 w 2026429"/>
                  <a:gd name="connsiteY7" fmla="*/ 1755167 h 1845419"/>
                  <a:gd name="connsiteX8" fmla="*/ 1936178 w 2026429"/>
                  <a:gd name="connsiteY8" fmla="*/ 1845419 h 1845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429" h="1845419">
                    <a:moveTo>
                      <a:pt x="1936178" y="1845419"/>
                    </a:moveTo>
                    <a:lnTo>
                      <a:pt x="90252" y="1845419"/>
                    </a:lnTo>
                    <a:cubicBezTo>
                      <a:pt x="40408" y="1845419"/>
                      <a:pt x="0" y="1805012"/>
                      <a:pt x="0" y="1755167"/>
                    </a:cubicBezTo>
                    <a:lnTo>
                      <a:pt x="0" y="90252"/>
                    </a:lnTo>
                    <a:cubicBezTo>
                      <a:pt x="0" y="40408"/>
                      <a:pt x="40408" y="0"/>
                      <a:pt x="90252" y="0"/>
                    </a:cubicBezTo>
                    <a:lnTo>
                      <a:pt x="1936178" y="0"/>
                    </a:lnTo>
                    <a:cubicBezTo>
                      <a:pt x="1986023" y="0"/>
                      <a:pt x="2026430" y="40408"/>
                      <a:pt x="2026430" y="90252"/>
                    </a:cubicBezTo>
                    <a:lnTo>
                      <a:pt x="2026430" y="1755167"/>
                    </a:lnTo>
                    <a:cubicBezTo>
                      <a:pt x="2026430" y="1805012"/>
                      <a:pt x="1986023" y="1845419"/>
                      <a:pt x="1936178" y="18454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78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Graphic 79">
                <a:extLst>
                  <a:ext uri="{FF2B5EF4-FFF2-40B4-BE49-F238E27FC236}">
                    <a16:creationId xmlns:a16="http://schemas.microsoft.com/office/drawing/2014/main" id="{06B459E8-6175-4E65-BA7D-9D4E227C47FF}"/>
                  </a:ext>
                </a:extLst>
              </p:cNvPr>
              <p:cNvSpPr/>
              <p:nvPr/>
            </p:nvSpPr>
            <p:spPr>
              <a:xfrm>
                <a:off x="9911931" y="3833702"/>
                <a:ext cx="1585280" cy="1519477"/>
              </a:xfrm>
              <a:custGeom>
                <a:avLst/>
                <a:gdLst>
                  <a:gd name="connsiteX0" fmla="*/ 1508278 w 1585280"/>
                  <a:gd name="connsiteY0" fmla="*/ 431485 h 1519477"/>
                  <a:gd name="connsiteX1" fmla="*/ 1506917 w 1585280"/>
                  <a:gd name="connsiteY1" fmla="*/ 430155 h 1519477"/>
                  <a:gd name="connsiteX2" fmla="*/ 1504621 w 1585280"/>
                  <a:gd name="connsiteY2" fmla="*/ 426022 h 1519477"/>
                  <a:gd name="connsiteX3" fmla="*/ 1300445 w 1585280"/>
                  <a:gd name="connsiteY3" fmla="*/ 176578 h 1519477"/>
                  <a:gd name="connsiteX4" fmla="*/ 1128285 w 1585280"/>
                  <a:gd name="connsiteY4" fmla="*/ 71458 h 1519477"/>
                  <a:gd name="connsiteX5" fmla="*/ 836090 w 1585280"/>
                  <a:gd name="connsiteY5" fmla="*/ 1093 h 1519477"/>
                  <a:gd name="connsiteX6" fmla="*/ 737335 w 1585280"/>
                  <a:gd name="connsiteY6" fmla="*/ 1963 h 1519477"/>
                  <a:gd name="connsiteX7" fmla="*/ 601735 w 1585280"/>
                  <a:gd name="connsiteY7" fmla="*/ 22167 h 1519477"/>
                  <a:gd name="connsiteX8" fmla="*/ 279202 w 1585280"/>
                  <a:gd name="connsiteY8" fmla="*/ 180821 h 1519477"/>
                  <a:gd name="connsiteX9" fmla="*/ 152786 w 1585280"/>
                  <a:gd name="connsiteY9" fmla="*/ 310847 h 1519477"/>
                  <a:gd name="connsiteX10" fmla="*/ 22918 w 1585280"/>
                  <a:gd name="connsiteY10" fmla="*/ 576426 h 1519477"/>
                  <a:gd name="connsiteX11" fmla="*/ 22 w 1585280"/>
                  <a:gd name="connsiteY11" fmla="*/ 756646 h 1519477"/>
                  <a:gd name="connsiteX12" fmla="*/ 1321 w 1585280"/>
                  <a:gd name="connsiteY12" fmla="*/ 807963 h 1519477"/>
                  <a:gd name="connsiteX13" fmla="*/ 15444 w 1585280"/>
                  <a:gd name="connsiteY13" fmla="*/ 910945 h 1519477"/>
                  <a:gd name="connsiteX14" fmla="*/ 89704 w 1585280"/>
                  <a:gd name="connsiteY14" fmla="*/ 1111495 h 1519477"/>
                  <a:gd name="connsiteX15" fmla="*/ 181318 w 1585280"/>
                  <a:gd name="connsiteY15" fmla="*/ 1243643 h 1519477"/>
                  <a:gd name="connsiteX16" fmla="*/ 277033 w 1585280"/>
                  <a:gd name="connsiteY16" fmla="*/ 1336635 h 1519477"/>
                  <a:gd name="connsiteX17" fmla="*/ 486307 w 1585280"/>
                  <a:gd name="connsiteY17" fmla="*/ 1460533 h 1519477"/>
                  <a:gd name="connsiteX18" fmla="*/ 756636 w 1585280"/>
                  <a:gd name="connsiteY18" fmla="*/ 1518612 h 1519477"/>
                  <a:gd name="connsiteX19" fmla="*/ 911949 w 1585280"/>
                  <a:gd name="connsiteY19" fmla="*/ 1510711 h 1519477"/>
                  <a:gd name="connsiteX20" fmla="*/ 1082003 w 1585280"/>
                  <a:gd name="connsiteY20" fmla="*/ 1466835 h 1519477"/>
                  <a:gd name="connsiteX21" fmla="*/ 1323911 w 1585280"/>
                  <a:gd name="connsiteY21" fmla="*/ 1323033 h 1519477"/>
                  <a:gd name="connsiteX22" fmla="*/ 1414812 w 1585280"/>
                  <a:gd name="connsiteY22" fmla="*/ 1229646 h 1519477"/>
                  <a:gd name="connsiteX23" fmla="*/ 1523162 w 1585280"/>
                  <a:gd name="connsiteY23" fmla="*/ 1054114 h 1519477"/>
                  <a:gd name="connsiteX24" fmla="*/ 1584169 w 1585280"/>
                  <a:gd name="connsiteY24" fmla="*/ 796927 h 1519477"/>
                  <a:gd name="connsiteX25" fmla="*/ 1575191 w 1585280"/>
                  <a:gd name="connsiteY25" fmla="*/ 642770 h 1519477"/>
                  <a:gd name="connsiteX26" fmla="*/ 1574210 w 1585280"/>
                  <a:gd name="connsiteY26" fmla="*/ 636135 h 1519477"/>
                  <a:gd name="connsiteX27" fmla="*/ 1508785 w 1585280"/>
                  <a:gd name="connsiteY27" fmla="*/ 430440 h 1519477"/>
                  <a:gd name="connsiteX28" fmla="*/ 1508278 w 1585280"/>
                  <a:gd name="connsiteY28" fmla="*/ 431485 h 151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85280" h="1519477">
                    <a:moveTo>
                      <a:pt x="1508278" y="431485"/>
                    </a:moveTo>
                    <a:cubicBezTo>
                      <a:pt x="1507629" y="430867"/>
                      <a:pt x="1507170" y="430582"/>
                      <a:pt x="1506917" y="430155"/>
                    </a:cubicBezTo>
                    <a:cubicBezTo>
                      <a:pt x="1506109" y="428809"/>
                      <a:pt x="1505333" y="427415"/>
                      <a:pt x="1504621" y="426022"/>
                    </a:cubicBezTo>
                    <a:cubicBezTo>
                      <a:pt x="1454412" y="328296"/>
                      <a:pt x="1386026" y="245312"/>
                      <a:pt x="1300445" y="176578"/>
                    </a:cubicBezTo>
                    <a:cubicBezTo>
                      <a:pt x="1247640" y="134175"/>
                      <a:pt x="1190132" y="99262"/>
                      <a:pt x="1128285" y="71458"/>
                    </a:cubicBezTo>
                    <a:cubicBezTo>
                      <a:pt x="1035278" y="29657"/>
                      <a:pt x="937695" y="6650"/>
                      <a:pt x="836090" y="1093"/>
                    </a:cubicBezTo>
                    <a:cubicBezTo>
                      <a:pt x="803251" y="-697"/>
                      <a:pt x="770285" y="-206"/>
                      <a:pt x="737335" y="1963"/>
                    </a:cubicBezTo>
                    <a:cubicBezTo>
                      <a:pt x="691528" y="4972"/>
                      <a:pt x="646307" y="11495"/>
                      <a:pt x="601735" y="22167"/>
                    </a:cubicBezTo>
                    <a:cubicBezTo>
                      <a:pt x="482301" y="50747"/>
                      <a:pt x="374585" y="103188"/>
                      <a:pt x="279202" y="180821"/>
                    </a:cubicBezTo>
                    <a:cubicBezTo>
                      <a:pt x="231939" y="219281"/>
                      <a:pt x="189742" y="262523"/>
                      <a:pt x="152786" y="310847"/>
                    </a:cubicBezTo>
                    <a:cubicBezTo>
                      <a:pt x="91747" y="390681"/>
                      <a:pt x="48046" y="479065"/>
                      <a:pt x="22918" y="576426"/>
                    </a:cubicBezTo>
                    <a:cubicBezTo>
                      <a:pt x="7670" y="635502"/>
                      <a:pt x="-484" y="695543"/>
                      <a:pt x="22" y="756646"/>
                    </a:cubicBezTo>
                    <a:cubicBezTo>
                      <a:pt x="165" y="773746"/>
                      <a:pt x="165" y="790847"/>
                      <a:pt x="1321" y="807963"/>
                    </a:cubicBezTo>
                    <a:cubicBezTo>
                      <a:pt x="3680" y="842654"/>
                      <a:pt x="8272" y="876966"/>
                      <a:pt x="15444" y="910945"/>
                    </a:cubicBezTo>
                    <a:cubicBezTo>
                      <a:pt x="30312" y="981437"/>
                      <a:pt x="55171" y="1048255"/>
                      <a:pt x="89704" y="1111495"/>
                    </a:cubicBezTo>
                    <a:cubicBezTo>
                      <a:pt x="115545" y="1158822"/>
                      <a:pt x="146183" y="1202824"/>
                      <a:pt x="181318" y="1243643"/>
                    </a:cubicBezTo>
                    <a:cubicBezTo>
                      <a:pt x="210421" y="1277464"/>
                      <a:pt x="242547" y="1308213"/>
                      <a:pt x="277033" y="1336635"/>
                    </a:cubicBezTo>
                    <a:cubicBezTo>
                      <a:pt x="340384" y="1388838"/>
                      <a:pt x="410337" y="1429816"/>
                      <a:pt x="486307" y="1460533"/>
                    </a:cubicBezTo>
                    <a:cubicBezTo>
                      <a:pt x="572997" y="1495589"/>
                      <a:pt x="663360" y="1514226"/>
                      <a:pt x="756636" y="1518612"/>
                    </a:cubicBezTo>
                    <a:cubicBezTo>
                      <a:pt x="808618" y="1521066"/>
                      <a:pt x="860490" y="1518263"/>
                      <a:pt x="911949" y="1510711"/>
                    </a:cubicBezTo>
                    <a:cubicBezTo>
                      <a:pt x="970138" y="1502176"/>
                      <a:pt x="1026902" y="1487672"/>
                      <a:pt x="1082003" y="1466835"/>
                    </a:cubicBezTo>
                    <a:cubicBezTo>
                      <a:pt x="1171131" y="1433141"/>
                      <a:pt x="1251946" y="1385371"/>
                      <a:pt x="1323911" y="1323033"/>
                    </a:cubicBezTo>
                    <a:cubicBezTo>
                      <a:pt x="1356813" y="1294533"/>
                      <a:pt x="1387055" y="1263309"/>
                      <a:pt x="1414812" y="1229646"/>
                    </a:cubicBezTo>
                    <a:cubicBezTo>
                      <a:pt x="1459004" y="1176049"/>
                      <a:pt x="1495121" y="1117575"/>
                      <a:pt x="1523162" y="1054114"/>
                    </a:cubicBezTo>
                    <a:cubicBezTo>
                      <a:pt x="1559374" y="972174"/>
                      <a:pt x="1579356" y="886213"/>
                      <a:pt x="1584169" y="796927"/>
                    </a:cubicBezTo>
                    <a:cubicBezTo>
                      <a:pt x="1586940" y="745325"/>
                      <a:pt x="1584739" y="693675"/>
                      <a:pt x="1575191" y="642770"/>
                    </a:cubicBezTo>
                    <a:cubicBezTo>
                      <a:pt x="1574764" y="640505"/>
                      <a:pt x="1574447" y="638305"/>
                      <a:pt x="1574210" y="636135"/>
                    </a:cubicBezTo>
                    <a:lnTo>
                      <a:pt x="1508785" y="430440"/>
                    </a:lnTo>
                    <a:cubicBezTo>
                      <a:pt x="1508595" y="430820"/>
                      <a:pt x="1508437" y="431152"/>
                      <a:pt x="1508278" y="4314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30000"/>
                    </a:schemeClr>
                  </a:gs>
                  <a:gs pos="100000">
                    <a:schemeClr val="accent5">
                      <a:lumMod val="30000"/>
                    </a:schemeClr>
                  </a:gs>
                </a:gsLst>
                <a:lin ang="5400000" scaled="1"/>
              </a:gra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Graphic 79">
                <a:extLst>
                  <a:ext uri="{FF2B5EF4-FFF2-40B4-BE49-F238E27FC236}">
                    <a16:creationId xmlns:a16="http://schemas.microsoft.com/office/drawing/2014/main" id="{F54FB921-C2CB-4C95-B9A3-22F29698CF92}"/>
                  </a:ext>
                </a:extLst>
              </p:cNvPr>
              <p:cNvSpPr/>
              <p:nvPr/>
            </p:nvSpPr>
            <p:spPr>
              <a:xfrm>
                <a:off x="11851187" y="3922956"/>
                <a:ext cx="1678" cy="1458649"/>
              </a:xfrm>
              <a:custGeom>
                <a:avLst/>
                <a:gdLst>
                  <a:gd name="connsiteX0" fmla="*/ 1678 w 1678"/>
                  <a:gd name="connsiteY0" fmla="*/ 1458364 h 1458649"/>
                  <a:gd name="connsiteX1" fmla="*/ 269 w 1678"/>
                  <a:gd name="connsiteY1" fmla="*/ 1458649 h 1458649"/>
                  <a:gd name="connsiteX2" fmla="*/ 95 w 1678"/>
                  <a:gd name="connsiteY2" fmla="*/ 1440488 h 1458649"/>
                  <a:gd name="connsiteX3" fmla="*/ 63 w 1678"/>
                  <a:gd name="connsiteY3" fmla="*/ 8645 h 1458649"/>
                  <a:gd name="connsiteX4" fmla="*/ 0 w 1678"/>
                  <a:gd name="connsiteY4" fmla="*/ 6270 h 1458649"/>
                  <a:gd name="connsiteX5" fmla="*/ 1678 w 1678"/>
                  <a:gd name="connsiteY5" fmla="*/ 0 h 1458649"/>
                  <a:gd name="connsiteX6" fmla="*/ 1678 w 1678"/>
                  <a:gd name="connsiteY6" fmla="*/ 1458364 h 1458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8" h="1458649">
                    <a:moveTo>
                      <a:pt x="1678" y="1458364"/>
                    </a:moveTo>
                    <a:cubicBezTo>
                      <a:pt x="1188" y="1458380"/>
                      <a:pt x="728" y="1458475"/>
                      <a:pt x="269" y="1458649"/>
                    </a:cubicBezTo>
                    <a:cubicBezTo>
                      <a:pt x="206" y="1452601"/>
                      <a:pt x="95" y="1446552"/>
                      <a:pt x="95" y="1440488"/>
                    </a:cubicBezTo>
                    <a:cubicBezTo>
                      <a:pt x="79" y="963212"/>
                      <a:pt x="79" y="485921"/>
                      <a:pt x="63" y="8645"/>
                    </a:cubicBezTo>
                    <a:cubicBezTo>
                      <a:pt x="63" y="7854"/>
                      <a:pt x="16" y="7062"/>
                      <a:pt x="0" y="6270"/>
                    </a:cubicBezTo>
                    <a:cubicBezTo>
                      <a:pt x="459" y="4148"/>
                      <a:pt x="-649" y="1615"/>
                      <a:pt x="1678" y="0"/>
                    </a:cubicBezTo>
                    <a:cubicBezTo>
                      <a:pt x="1678" y="486127"/>
                      <a:pt x="1678" y="972253"/>
                      <a:pt x="1678" y="1458364"/>
                    </a:cubicBezTo>
                    <a:close/>
                  </a:path>
                </a:pathLst>
              </a:custGeom>
              <a:solidFill>
                <a:srgbClr val="974C5F"/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Graphic 79">
                <a:extLst>
                  <a:ext uri="{FF2B5EF4-FFF2-40B4-BE49-F238E27FC236}">
                    <a16:creationId xmlns:a16="http://schemas.microsoft.com/office/drawing/2014/main" id="{00AC66C0-C95F-4B2B-B63D-756568419F7D}"/>
                  </a:ext>
                </a:extLst>
              </p:cNvPr>
              <p:cNvSpPr/>
              <p:nvPr/>
            </p:nvSpPr>
            <p:spPr>
              <a:xfrm>
                <a:off x="11613794" y="4690601"/>
                <a:ext cx="156345" cy="374421"/>
              </a:xfrm>
              <a:custGeom>
                <a:avLst/>
                <a:gdLst>
                  <a:gd name="connsiteX0" fmla="*/ 27280 w 156345"/>
                  <a:gd name="connsiteY0" fmla="*/ 258206 h 374421"/>
                  <a:gd name="connsiteX1" fmla="*/ 27359 w 156345"/>
                  <a:gd name="connsiteY1" fmla="*/ 156221 h 374421"/>
                  <a:gd name="connsiteX2" fmla="*/ 21992 w 156345"/>
                  <a:gd name="connsiteY2" fmla="*/ 143221 h 374421"/>
                  <a:gd name="connsiteX3" fmla="*/ 22387 w 156345"/>
                  <a:gd name="connsiteY3" fmla="*/ 42155 h 374421"/>
                  <a:gd name="connsiteX4" fmla="*/ 27359 w 156345"/>
                  <a:gd name="connsiteY4" fmla="*/ 30596 h 374421"/>
                  <a:gd name="connsiteX5" fmla="*/ 27264 w 156345"/>
                  <a:gd name="connsiteY5" fmla="*/ 10836 h 374421"/>
                  <a:gd name="connsiteX6" fmla="*/ 37081 w 156345"/>
                  <a:gd name="connsiteY6" fmla="*/ 148 h 374421"/>
                  <a:gd name="connsiteX7" fmla="*/ 113843 w 156345"/>
                  <a:gd name="connsiteY7" fmla="*/ 69 h 374421"/>
                  <a:gd name="connsiteX8" fmla="*/ 122821 w 156345"/>
                  <a:gd name="connsiteY8" fmla="*/ 9775 h 374421"/>
                  <a:gd name="connsiteX9" fmla="*/ 139462 w 156345"/>
                  <a:gd name="connsiteY9" fmla="*/ 48916 h 374421"/>
                  <a:gd name="connsiteX10" fmla="*/ 129075 w 156345"/>
                  <a:gd name="connsiteY10" fmla="*/ 147623 h 374421"/>
                  <a:gd name="connsiteX11" fmla="*/ 123058 w 156345"/>
                  <a:gd name="connsiteY11" fmla="*/ 160923 h 374421"/>
                  <a:gd name="connsiteX12" fmla="*/ 123137 w 156345"/>
                  <a:gd name="connsiteY12" fmla="*/ 360159 h 374421"/>
                  <a:gd name="connsiteX13" fmla="*/ 109283 w 156345"/>
                  <a:gd name="connsiteY13" fmla="*/ 374409 h 374421"/>
                  <a:gd name="connsiteX14" fmla="*/ 40438 w 156345"/>
                  <a:gd name="connsiteY14" fmla="*/ 374409 h 374421"/>
                  <a:gd name="connsiteX15" fmla="*/ 27312 w 156345"/>
                  <a:gd name="connsiteY15" fmla="*/ 361030 h 374421"/>
                  <a:gd name="connsiteX16" fmla="*/ 27280 w 156345"/>
                  <a:gd name="connsiteY16" fmla="*/ 258206 h 37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345" h="374421">
                    <a:moveTo>
                      <a:pt x="27280" y="258206"/>
                    </a:moveTo>
                    <a:cubicBezTo>
                      <a:pt x="27280" y="224211"/>
                      <a:pt x="27201" y="190216"/>
                      <a:pt x="27359" y="156221"/>
                    </a:cubicBezTo>
                    <a:cubicBezTo>
                      <a:pt x="27391" y="150916"/>
                      <a:pt x="26219" y="147116"/>
                      <a:pt x="21992" y="143221"/>
                    </a:cubicBezTo>
                    <a:cubicBezTo>
                      <a:pt x="-7507" y="116098"/>
                      <a:pt x="-7285" y="69040"/>
                      <a:pt x="22387" y="42155"/>
                    </a:cubicBezTo>
                    <a:cubicBezTo>
                      <a:pt x="26156" y="38735"/>
                      <a:pt x="27581" y="35410"/>
                      <a:pt x="27359" y="30596"/>
                    </a:cubicBezTo>
                    <a:cubicBezTo>
                      <a:pt x="27074" y="24025"/>
                      <a:pt x="27423" y="17422"/>
                      <a:pt x="27264" y="10836"/>
                    </a:cubicBezTo>
                    <a:cubicBezTo>
                      <a:pt x="27106" y="4011"/>
                      <a:pt x="30415" y="195"/>
                      <a:pt x="37081" y="148"/>
                    </a:cubicBezTo>
                    <a:cubicBezTo>
                      <a:pt x="62669" y="-42"/>
                      <a:pt x="88256" y="-26"/>
                      <a:pt x="113843" y="69"/>
                    </a:cubicBezTo>
                    <a:cubicBezTo>
                      <a:pt x="120050" y="84"/>
                      <a:pt x="123755" y="4344"/>
                      <a:pt x="122821" y="9775"/>
                    </a:cubicBezTo>
                    <a:cubicBezTo>
                      <a:pt x="119907" y="26748"/>
                      <a:pt x="128537" y="37088"/>
                      <a:pt x="139462" y="48916"/>
                    </a:cubicBezTo>
                    <a:cubicBezTo>
                      <a:pt x="165888" y="77480"/>
                      <a:pt x="160442" y="122463"/>
                      <a:pt x="129075" y="147623"/>
                    </a:cubicBezTo>
                    <a:cubicBezTo>
                      <a:pt x="124230" y="151502"/>
                      <a:pt x="123043" y="155334"/>
                      <a:pt x="123058" y="160923"/>
                    </a:cubicBezTo>
                    <a:cubicBezTo>
                      <a:pt x="123185" y="227330"/>
                      <a:pt x="123137" y="293752"/>
                      <a:pt x="123137" y="360159"/>
                    </a:cubicBezTo>
                    <a:cubicBezTo>
                      <a:pt x="123137" y="372968"/>
                      <a:pt x="121728" y="374409"/>
                      <a:pt x="109283" y="374409"/>
                    </a:cubicBezTo>
                    <a:cubicBezTo>
                      <a:pt x="86340" y="374425"/>
                      <a:pt x="63381" y="374425"/>
                      <a:pt x="40438" y="374409"/>
                    </a:cubicBezTo>
                    <a:cubicBezTo>
                      <a:pt x="29101" y="374393"/>
                      <a:pt x="27328" y="372652"/>
                      <a:pt x="27312" y="361030"/>
                    </a:cubicBezTo>
                    <a:cubicBezTo>
                      <a:pt x="27249" y="326718"/>
                      <a:pt x="27280" y="292454"/>
                      <a:pt x="27280" y="2582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Graphic 79">
                <a:extLst>
                  <a:ext uri="{FF2B5EF4-FFF2-40B4-BE49-F238E27FC236}">
                    <a16:creationId xmlns:a16="http://schemas.microsoft.com/office/drawing/2014/main" id="{CCF6A160-41B2-4B3E-875B-F30AF48200BD}"/>
                  </a:ext>
                </a:extLst>
              </p:cNvPr>
              <p:cNvSpPr/>
              <p:nvPr/>
            </p:nvSpPr>
            <p:spPr>
              <a:xfrm>
                <a:off x="11320657" y="5217438"/>
                <a:ext cx="189744" cy="182788"/>
              </a:xfrm>
              <a:custGeom>
                <a:avLst/>
                <a:gdLst>
                  <a:gd name="connsiteX0" fmla="*/ 94913 w 189744"/>
                  <a:gd name="connsiteY0" fmla="*/ 182788 h 182788"/>
                  <a:gd name="connsiteX1" fmla="*/ 940 w 189744"/>
                  <a:gd name="connsiteY1" fmla="*/ 103414 h 182788"/>
                  <a:gd name="connsiteX2" fmla="*/ 41475 w 189744"/>
                  <a:gd name="connsiteY2" fmla="*/ 15996 h 182788"/>
                  <a:gd name="connsiteX3" fmla="*/ 175380 w 189744"/>
                  <a:gd name="connsiteY3" fmla="*/ 43024 h 182788"/>
                  <a:gd name="connsiteX4" fmla="*/ 119899 w 189744"/>
                  <a:gd name="connsiteY4" fmla="*/ 179431 h 182788"/>
                  <a:gd name="connsiteX5" fmla="*/ 94913 w 189744"/>
                  <a:gd name="connsiteY5" fmla="*/ 182788 h 18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744" h="182788">
                    <a:moveTo>
                      <a:pt x="94913" y="182788"/>
                    </a:moveTo>
                    <a:cubicBezTo>
                      <a:pt x="47697" y="182820"/>
                      <a:pt x="7100" y="149664"/>
                      <a:pt x="940" y="103414"/>
                    </a:cubicBezTo>
                    <a:cubicBezTo>
                      <a:pt x="-3968" y="66584"/>
                      <a:pt x="10456" y="36785"/>
                      <a:pt x="41475" y="15996"/>
                    </a:cubicBezTo>
                    <a:cubicBezTo>
                      <a:pt x="85461" y="-13487"/>
                      <a:pt x="146658" y="-915"/>
                      <a:pt x="175380" y="43024"/>
                    </a:cubicBezTo>
                    <a:cubicBezTo>
                      <a:pt x="209011" y="94468"/>
                      <a:pt x="180780" y="163993"/>
                      <a:pt x="119899" y="179431"/>
                    </a:cubicBezTo>
                    <a:cubicBezTo>
                      <a:pt x="111713" y="181505"/>
                      <a:pt x="103384" y="182756"/>
                      <a:pt x="94913" y="1827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Graphic 79">
                <a:extLst>
                  <a:ext uri="{FF2B5EF4-FFF2-40B4-BE49-F238E27FC236}">
                    <a16:creationId xmlns:a16="http://schemas.microsoft.com/office/drawing/2014/main" id="{D6BBA06D-A01A-4BBE-8653-21D627091D2C}"/>
                  </a:ext>
                </a:extLst>
              </p:cNvPr>
              <p:cNvSpPr/>
              <p:nvPr/>
            </p:nvSpPr>
            <p:spPr>
              <a:xfrm>
                <a:off x="11572255" y="5220780"/>
                <a:ext cx="189627" cy="175745"/>
              </a:xfrm>
              <a:custGeom>
                <a:avLst/>
                <a:gdLst>
                  <a:gd name="connsiteX0" fmla="*/ 69 w 189627"/>
                  <a:gd name="connsiteY0" fmla="*/ 87896 h 175745"/>
                  <a:gd name="connsiteX1" fmla="*/ 54853 w 189627"/>
                  <a:gd name="connsiteY1" fmla="*/ 8395 h 175745"/>
                  <a:gd name="connsiteX2" fmla="*/ 173860 w 189627"/>
                  <a:gd name="connsiteY2" fmla="*/ 39413 h 175745"/>
                  <a:gd name="connsiteX3" fmla="*/ 149460 w 189627"/>
                  <a:gd name="connsiteY3" fmla="*/ 159432 h 175745"/>
                  <a:gd name="connsiteX4" fmla="*/ 5595 w 189627"/>
                  <a:gd name="connsiteY4" fmla="*/ 118106 h 175745"/>
                  <a:gd name="connsiteX5" fmla="*/ 69 w 189627"/>
                  <a:gd name="connsiteY5" fmla="*/ 87896 h 175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627" h="175745">
                    <a:moveTo>
                      <a:pt x="69" y="87896"/>
                    </a:moveTo>
                    <a:cubicBezTo>
                      <a:pt x="1383" y="49832"/>
                      <a:pt x="20747" y="23959"/>
                      <a:pt x="54853" y="8395"/>
                    </a:cubicBezTo>
                    <a:cubicBezTo>
                      <a:pt x="95942" y="-10352"/>
                      <a:pt x="147908" y="3296"/>
                      <a:pt x="173860" y="39413"/>
                    </a:cubicBezTo>
                    <a:cubicBezTo>
                      <a:pt x="202123" y="78744"/>
                      <a:pt x="191435" y="131328"/>
                      <a:pt x="149460" y="159432"/>
                    </a:cubicBezTo>
                    <a:cubicBezTo>
                      <a:pt x="99219" y="193079"/>
                      <a:pt x="27271" y="172432"/>
                      <a:pt x="5595" y="118106"/>
                    </a:cubicBezTo>
                    <a:cubicBezTo>
                      <a:pt x="1747" y="108479"/>
                      <a:pt x="-422" y="98504"/>
                      <a:pt x="69" y="878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Graphic 79">
                <a:extLst>
                  <a:ext uri="{FF2B5EF4-FFF2-40B4-BE49-F238E27FC236}">
                    <a16:creationId xmlns:a16="http://schemas.microsoft.com/office/drawing/2014/main" id="{F8CEC262-842D-429B-A7EE-7D73D42F91B8}"/>
                  </a:ext>
                </a:extLst>
              </p:cNvPr>
              <p:cNvSpPr/>
              <p:nvPr/>
            </p:nvSpPr>
            <p:spPr>
              <a:xfrm>
                <a:off x="10445067" y="4346320"/>
                <a:ext cx="517784" cy="493876"/>
              </a:xfrm>
              <a:custGeom>
                <a:avLst/>
                <a:gdLst>
                  <a:gd name="connsiteX0" fmla="*/ 259284 w 517784"/>
                  <a:gd name="connsiteY0" fmla="*/ 46 h 493876"/>
                  <a:gd name="connsiteX1" fmla="*/ 489712 w 517784"/>
                  <a:gd name="connsiteY1" fmla="*/ 135693 h 493876"/>
                  <a:gd name="connsiteX2" fmla="*/ 457285 w 517784"/>
                  <a:gd name="connsiteY2" fmla="*/ 405610 h 493876"/>
                  <a:gd name="connsiteX3" fmla="*/ 289970 w 517784"/>
                  <a:gd name="connsiteY3" fmla="*/ 492047 h 493876"/>
                  <a:gd name="connsiteX4" fmla="*/ 12912 w 517784"/>
                  <a:gd name="connsiteY4" fmla="*/ 321375 h 493876"/>
                  <a:gd name="connsiteX5" fmla="*/ 67016 w 517784"/>
                  <a:gd name="connsiteY5" fmla="*/ 82159 h 493876"/>
                  <a:gd name="connsiteX6" fmla="*/ 222756 w 517784"/>
                  <a:gd name="connsiteY6" fmla="*/ 2579 h 493876"/>
                  <a:gd name="connsiteX7" fmla="*/ 259284 w 517784"/>
                  <a:gd name="connsiteY7" fmla="*/ 46 h 49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784" h="493876">
                    <a:moveTo>
                      <a:pt x="259284" y="46"/>
                    </a:moveTo>
                    <a:cubicBezTo>
                      <a:pt x="360240" y="4115"/>
                      <a:pt x="439678" y="45599"/>
                      <a:pt x="489712" y="135693"/>
                    </a:cubicBezTo>
                    <a:cubicBezTo>
                      <a:pt x="537277" y="221338"/>
                      <a:pt x="523042" y="332759"/>
                      <a:pt x="457285" y="405610"/>
                    </a:cubicBezTo>
                    <a:cubicBezTo>
                      <a:pt x="412270" y="455502"/>
                      <a:pt x="356329" y="484304"/>
                      <a:pt x="289970" y="492047"/>
                    </a:cubicBezTo>
                    <a:cubicBezTo>
                      <a:pt x="168193" y="506249"/>
                      <a:pt x="49883" y="436676"/>
                      <a:pt x="12912" y="321375"/>
                    </a:cubicBezTo>
                    <a:cubicBezTo>
                      <a:pt x="-15811" y="231819"/>
                      <a:pt x="3887" y="151289"/>
                      <a:pt x="67016" y="82159"/>
                    </a:cubicBezTo>
                    <a:cubicBezTo>
                      <a:pt x="108674" y="36526"/>
                      <a:pt x="161844" y="11430"/>
                      <a:pt x="222756" y="2579"/>
                    </a:cubicBezTo>
                    <a:cubicBezTo>
                      <a:pt x="234742" y="837"/>
                      <a:pt x="246871" y="-239"/>
                      <a:pt x="259284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Graphic 79">
                <a:extLst>
                  <a:ext uri="{FF2B5EF4-FFF2-40B4-BE49-F238E27FC236}">
                    <a16:creationId xmlns:a16="http://schemas.microsoft.com/office/drawing/2014/main" id="{D813E491-D7B8-4A02-A2AB-47A9F473B62D}"/>
                  </a:ext>
                </a:extLst>
              </p:cNvPr>
              <p:cNvSpPr/>
              <p:nvPr/>
            </p:nvSpPr>
            <p:spPr>
              <a:xfrm>
                <a:off x="10116081" y="4776838"/>
                <a:ext cx="549456" cy="525814"/>
              </a:xfrm>
              <a:custGeom>
                <a:avLst/>
                <a:gdLst>
                  <a:gd name="connsiteX0" fmla="*/ 549051 w 549456"/>
                  <a:gd name="connsiteY0" fmla="*/ 116963 h 525814"/>
                  <a:gd name="connsiteX1" fmla="*/ 537634 w 549456"/>
                  <a:gd name="connsiteY1" fmla="*/ 187154 h 525814"/>
                  <a:gd name="connsiteX2" fmla="*/ 514660 w 549456"/>
                  <a:gd name="connsiteY2" fmla="*/ 327076 h 525814"/>
                  <a:gd name="connsiteX3" fmla="*/ 488233 w 549456"/>
                  <a:gd name="connsiteY3" fmla="*/ 487978 h 525814"/>
                  <a:gd name="connsiteX4" fmla="*/ 483372 w 549456"/>
                  <a:gd name="connsiteY4" fmla="*/ 519092 h 525814"/>
                  <a:gd name="connsiteX5" fmla="*/ 474680 w 549456"/>
                  <a:gd name="connsiteY5" fmla="*/ 525441 h 525814"/>
                  <a:gd name="connsiteX6" fmla="*/ 319873 w 549456"/>
                  <a:gd name="connsiteY6" fmla="*/ 483814 h 525814"/>
                  <a:gd name="connsiteX7" fmla="*/ 20173 w 549456"/>
                  <a:gd name="connsiteY7" fmla="*/ 275743 h 525814"/>
                  <a:gd name="connsiteX8" fmla="*/ 2297 w 549456"/>
                  <a:gd name="connsiteY8" fmla="*/ 254653 h 525814"/>
                  <a:gd name="connsiteX9" fmla="*/ 3690 w 549456"/>
                  <a:gd name="connsiteY9" fmla="*/ 245897 h 525814"/>
                  <a:gd name="connsiteX10" fmla="*/ 180584 w 549456"/>
                  <a:gd name="connsiteY10" fmla="*/ 117311 h 525814"/>
                  <a:gd name="connsiteX11" fmla="*/ 338842 w 549456"/>
                  <a:gd name="connsiteY11" fmla="*/ 2010 h 525814"/>
                  <a:gd name="connsiteX12" fmla="*/ 347915 w 549456"/>
                  <a:gd name="connsiteY12" fmla="*/ 3229 h 525814"/>
                  <a:gd name="connsiteX13" fmla="*/ 537777 w 549456"/>
                  <a:gd name="connsiteY13" fmla="*/ 109569 h 525814"/>
                  <a:gd name="connsiteX14" fmla="*/ 545551 w 549456"/>
                  <a:gd name="connsiteY14" fmla="*/ 110819 h 525814"/>
                  <a:gd name="connsiteX15" fmla="*/ 549051 w 549456"/>
                  <a:gd name="connsiteY15" fmla="*/ 116963 h 52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9456" h="525814">
                    <a:moveTo>
                      <a:pt x="549051" y="116963"/>
                    </a:moveTo>
                    <a:cubicBezTo>
                      <a:pt x="545393" y="139463"/>
                      <a:pt x="541545" y="163308"/>
                      <a:pt x="537634" y="187154"/>
                    </a:cubicBezTo>
                    <a:cubicBezTo>
                      <a:pt x="529987" y="233800"/>
                      <a:pt x="522307" y="280430"/>
                      <a:pt x="514660" y="327076"/>
                    </a:cubicBezTo>
                    <a:cubicBezTo>
                      <a:pt x="505856" y="380705"/>
                      <a:pt x="497037" y="434350"/>
                      <a:pt x="488233" y="487978"/>
                    </a:cubicBezTo>
                    <a:cubicBezTo>
                      <a:pt x="486523" y="498350"/>
                      <a:pt x="484101" y="508657"/>
                      <a:pt x="483372" y="519092"/>
                    </a:cubicBezTo>
                    <a:cubicBezTo>
                      <a:pt x="482897" y="525995"/>
                      <a:pt x="480237" y="526375"/>
                      <a:pt x="474680" y="525441"/>
                    </a:cubicBezTo>
                    <a:cubicBezTo>
                      <a:pt x="421748" y="516479"/>
                      <a:pt x="370003" y="503084"/>
                      <a:pt x="319873" y="483814"/>
                    </a:cubicBezTo>
                    <a:cubicBezTo>
                      <a:pt x="203005" y="438862"/>
                      <a:pt x="102920" y="369764"/>
                      <a:pt x="20173" y="275743"/>
                    </a:cubicBezTo>
                    <a:cubicBezTo>
                      <a:pt x="14093" y="268824"/>
                      <a:pt x="8598" y="261350"/>
                      <a:pt x="2297" y="254653"/>
                    </a:cubicBezTo>
                    <a:cubicBezTo>
                      <a:pt x="-1630" y="250489"/>
                      <a:pt x="-94" y="248636"/>
                      <a:pt x="3690" y="245897"/>
                    </a:cubicBezTo>
                    <a:cubicBezTo>
                      <a:pt x="62702" y="203098"/>
                      <a:pt x="121635" y="160189"/>
                      <a:pt x="180584" y="117311"/>
                    </a:cubicBezTo>
                    <a:cubicBezTo>
                      <a:pt x="233358" y="78914"/>
                      <a:pt x="286195" y="40597"/>
                      <a:pt x="338842" y="2010"/>
                    </a:cubicBezTo>
                    <a:cubicBezTo>
                      <a:pt x="343070" y="-1093"/>
                      <a:pt x="344685" y="-539"/>
                      <a:pt x="347915" y="3229"/>
                    </a:cubicBezTo>
                    <a:cubicBezTo>
                      <a:pt x="398171" y="61830"/>
                      <a:pt x="461569" y="97139"/>
                      <a:pt x="537777" y="109569"/>
                    </a:cubicBezTo>
                    <a:cubicBezTo>
                      <a:pt x="540374" y="109996"/>
                      <a:pt x="542970" y="110899"/>
                      <a:pt x="545551" y="110819"/>
                    </a:cubicBezTo>
                    <a:cubicBezTo>
                      <a:pt x="549415" y="110677"/>
                      <a:pt x="550016" y="112514"/>
                      <a:pt x="549051" y="116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Graphic 79">
                <a:extLst>
                  <a:ext uri="{FF2B5EF4-FFF2-40B4-BE49-F238E27FC236}">
                    <a16:creationId xmlns:a16="http://schemas.microsoft.com/office/drawing/2014/main" id="{982807B9-CC8F-4F1B-B40C-34BE2708BEE7}"/>
                  </a:ext>
                </a:extLst>
              </p:cNvPr>
              <p:cNvSpPr/>
              <p:nvPr/>
            </p:nvSpPr>
            <p:spPr>
              <a:xfrm>
                <a:off x="10737922" y="3869412"/>
                <a:ext cx="521448" cy="520058"/>
              </a:xfrm>
              <a:custGeom>
                <a:avLst/>
                <a:gdLst>
                  <a:gd name="connsiteX0" fmla="*/ 521449 w 521448"/>
                  <a:gd name="connsiteY0" fmla="*/ 220131 h 520058"/>
                  <a:gd name="connsiteX1" fmla="*/ 403520 w 521448"/>
                  <a:gd name="connsiteY1" fmla="*/ 328528 h 520058"/>
                  <a:gd name="connsiteX2" fmla="*/ 198536 w 521448"/>
                  <a:gd name="connsiteY2" fmla="*/ 516949 h 520058"/>
                  <a:gd name="connsiteX3" fmla="*/ 187690 w 521448"/>
                  <a:gd name="connsiteY3" fmla="*/ 516949 h 520058"/>
                  <a:gd name="connsiteX4" fmla="*/ 9577 w 521448"/>
                  <a:gd name="connsiteY4" fmla="*/ 429959 h 520058"/>
                  <a:gd name="connsiteX5" fmla="*/ 108 w 521448"/>
                  <a:gd name="connsiteY5" fmla="*/ 419208 h 520058"/>
                  <a:gd name="connsiteX6" fmla="*/ 9244 w 521448"/>
                  <a:gd name="connsiteY6" fmla="*/ 305838 h 520058"/>
                  <a:gd name="connsiteX7" fmla="*/ 16195 w 521448"/>
                  <a:gd name="connsiteY7" fmla="*/ 215270 h 520058"/>
                  <a:gd name="connsiteX8" fmla="*/ 23495 w 521448"/>
                  <a:gd name="connsiteY8" fmla="*/ 122357 h 520058"/>
                  <a:gd name="connsiteX9" fmla="*/ 30446 w 521448"/>
                  <a:gd name="connsiteY9" fmla="*/ 30997 h 520058"/>
                  <a:gd name="connsiteX10" fmla="*/ 32235 w 521448"/>
                  <a:gd name="connsiteY10" fmla="*/ 4998 h 520058"/>
                  <a:gd name="connsiteX11" fmla="*/ 37112 w 521448"/>
                  <a:gd name="connsiteY11" fmla="*/ 42 h 520058"/>
                  <a:gd name="connsiteX12" fmla="*/ 237028 w 521448"/>
                  <a:gd name="connsiteY12" fmla="*/ 42381 h 520058"/>
                  <a:gd name="connsiteX13" fmla="*/ 515210 w 521448"/>
                  <a:gd name="connsiteY13" fmla="*/ 214525 h 520058"/>
                  <a:gd name="connsiteX14" fmla="*/ 521449 w 521448"/>
                  <a:gd name="connsiteY14" fmla="*/ 220131 h 52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1448" h="520058">
                    <a:moveTo>
                      <a:pt x="521449" y="220131"/>
                    </a:moveTo>
                    <a:cubicBezTo>
                      <a:pt x="481564" y="256801"/>
                      <a:pt x="442550" y="292681"/>
                      <a:pt x="403520" y="328528"/>
                    </a:cubicBezTo>
                    <a:cubicBezTo>
                      <a:pt x="335165" y="391309"/>
                      <a:pt x="266780" y="454042"/>
                      <a:pt x="198536" y="516949"/>
                    </a:cubicBezTo>
                    <a:cubicBezTo>
                      <a:pt x="194356" y="520797"/>
                      <a:pt x="192219" y="521383"/>
                      <a:pt x="187690" y="516949"/>
                    </a:cubicBezTo>
                    <a:cubicBezTo>
                      <a:pt x="138020" y="468261"/>
                      <a:pt x="78612" y="439142"/>
                      <a:pt x="9577" y="429959"/>
                    </a:cubicBezTo>
                    <a:cubicBezTo>
                      <a:pt x="2911" y="429072"/>
                      <a:pt x="-684" y="427758"/>
                      <a:pt x="108" y="419208"/>
                    </a:cubicBezTo>
                    <a:cubicBezTo>
                      <a:pt x="3655" y="381460"/>
                      <a:pt x="6315" y="343649"/>
                      <a:pt x="9244" y="305838"/>
                    </a:cubicBezTo>
                    <a:cubicBezTo>
                      <a:pt x="11588" y="275644"/>
                      <a:pt x="13852" y="245449"/>
                      <a:pt x="16195" y="215270"/>
                    </a:cubicBezTo>
                    <a:cubicBezTo>
                      <a:pt x="18602" y="184299"/>
                      <a:pt x="21104" y="153328"/>
                      <a:pt x="23495" y="122357"/>
                    </a:cubicBezTo>
                    <a:cubicBezTo>
                      <a:pt x="25854" y="91909"/>
                      <a:pt x="28150" y="61445"/>
                      <a:pt x="30446" y="30997"/>
                    </a:cubicBezTo>
                    <a:cubicBezTo>
                      <a:pt x="31095" y="22336"/>
                      <a:pt x="31665" y="13659"/>
                      <a:pt x="32235" y="4998"/>
                    </a:cubicBezTo>
                    <a:cubicBezTo>
                      <a:pt x="32441" y="1910"/>
                      <a:pt x="32551" y="-338"/>
                      <a:pt x="37112" y="42"/>
                    </a:cubicBezTo>
                    <a:cubicBezTo>
                      <a:pt x="105513" y="5916"/>
                      <a:pt x="172268" y="19454"/>
                      <a:pt x="237028" y="42381"/>
                    </a:cubicBezTo>
                    <a:cubicBezTo>
                      <a:pt x="342227" y="79638"/>
                      <a:pt x="435139" y="136734"/>
                      <a:pt x="515210" y="214525"/>
                    </a:cubicBezTo>
                    <a:cubicBezTo>
                      <a:pt x="517095" y="216362"/>
                      <a:pt x="519121" y="218056"/>
                      <a:pt x="521449" y="2201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102">
                <a:extLst>
                  <a:ext uri="{FF2B5EF4-FFF2-40B4-BE49-F238E27FC236}">
                    <a16:creationId xmlns:a16="http://schemas.microsoft.com/office/drawing/2014/main" id="{B02843B4-2DC1-443A-BAD5-CCE3CB68CB24}"/>
                  </a:ext>
                </a:extLst>
              </p:cNvPr>
              <p:cNvSpPr/>
              <p:nvPr/>
            </p:nvSpPr>
            <p:spPr>
              <a:xfrm>
                <a:off x="10489193" y="4373020"/>
                <a:ext cx="365752" cy="354288"/>
              </a:xfrm>
              <a:custGeom>
                <a:avLst/>
                <a:gdLst>
                  <a:gd name="connsiteX0" fmla="*/ 356294 w 365752"/>
                  <a:gd name="connsiteY0" fmla="*/ 236197 h 354288"/>
                  <a:gd name="connsiteX1" fmla="*/ 361541 w 365752"/>
                  <a:gd name="connsiteY1" fmla="*/ 241900 h 354288"/>
                  <a:gd name="connsiteX2" fmla="*/ 365752 w 365752"/>
                  <a:gd name="connsiteY2" fmla="*/ 248582 h 354288"/>
                  <a:gd name="connsiteX3" fmla="*/ 360606 w 365752"/>
                  <a:gd name="connsiteY3" fmla="*/ 253111 h 354288"/>
                  <a:gd name="connsiteX4" fmla="*/ 247158 w 365752"/>
                  <a:gd name="connsiteY4" fmla="*/ 326453 h 354288"/>
                  <a:gd name="connsiteX5" fmla="*/ 207431 w 365752"/>
                  <a:gd name="connsiteY5" fmla="*/ 352309 h 354288"/>
                  <a:gd name="connsiteX6" fmla="*/ 198390 w 365752"/>
                  <a:gd name="connsiteY6" fmla="*/ 350346 h 354288"/>
                  <a:gd name="connsiteX7" fmla="*/ 195382 w 365752"/>
                  <a:gd name="connsiteY7" fmla="*/ 345722 h 354288"/>
                  <a:gd name="connsiteX8" fmla="*/ 197408 w 365752"/>
                  <a:gd name="connsiteY8" fmla="*/ 336919 h 354288"/>
                  <a:gd name="connsiteX9" fmla="*/ 283037 w 365752"/>
                  <a:gd name="connsiteY9" fmla="*/ 281675 h 354288"/>
                  <a:gd name="connsiteX10" fmla="*/ 348589 w 365752"/>
                  <a:gd name="connsiteY10" fmla="*/ 239019 h 354288"/>
                  <a:gd name="connsiteX11" fmla="*/ 356294 w 365752"/>
                  <a:gd name="connsiteY11" fmla="*/ 236197 h 354288"/>
                  <a:gd name="connsiteX12" fmla="*/ 328163 w 365752"/>
                  <a:gd name="connsiteY12" fmla="*/ 25438 h 354288"/>
                  <a:gd name="connsiteX13" fmla="*/ 336856 w 365752"/>
                  <a:gd name="connsiteY13" fmla="*/ 37440 h 354288"/>
                  <a:gd name="connsiteX14" fmla="*/ 331567 w 365752"/>
                  <a:gd name="connsiteY14" fmla="*/ 42807 h 354288"/>
                  <a:gd name="connsiteX15" fmla="*/ 204248 w 365752"/>
                  <a:gd name="connsiteY15" fmla="*/ 125222 h 354288"/>
                  <a:gd name="connsiteX16" fmla="*/ 15827 w 365752"/>
                  <a:gd name="connsiteY16" fmla="*/ 246983 h 354288"/>
                  <a:gd name="connsiteX17" fmla="*/ 8512 w 365752"/>
                  <a:gd name="connsiteY17" fmla="*/ 249738 h 354288"/>
                  <a:gd name="connsiteX18" fmla="*/ 104 w 365752"/>
                  <a:gd name="connsiteY18" fmla="*/ 236643 h 354288"/>
                  <a:gd name="connsiteX19" fmla="*/ 5124 w 365752"/>
                  <a:gd name="connsiteY19" fmla="*/ 232353 h 354288"/>
                  <a:gd name="connsiteX20" fmla="*/ 158980 w 365752"/>
                  <a:gd name="connsiteY20" fmla="*/ 132790 h 354288"/>
                  <a:gd name="connsiteX21" fmla="*/ 319581 w 365752"/>
                  <a:gd name="connsiteY21" fmla="*/ 29111 h 354288"/>
                  <a:gd name="connsiteX22" fmla="*/ 328163 w 365752"/>
                  <a:gd name="connsiteY22" fmla="*/ 25438 h 354288"/>
                  <a:gd name="connsiteX23" fmla="*/ 190183 w 365752"/>
                  <a:gd name="connsiteY23" fmla="*/ 85 h 354288"/>
                  <a:gd name="connsiteX24" fmla="*/ 195365 w 365752"/>
                  <a:gd name="connsiteY24" fmla="*/ 5930 h 354288"/>
                  <a:gd name="connsiteX25" fmla="*/ 199624 w 365752"/>
                  <a:gd name="connsiteY25" fmla="*/ 12580 h 354288"/>
                  <a:gd name="connsiteX26" fmla="*/ 194320 w 365752"/>
                  <a:gd name="connsiteY26" fmla="*/ 17014 h 354288"/>
                  <a:gd name="connsiteX27" fmla="*/ 47225 w 365752"/>
                  <a:gd name="connsiteY27" fmla="*/ 112174 h 354288"/>
                  <a:gd name="connsiteX28" fmla="*/ 45879 w 365752"/>
                  <a:gd name="connsiteY28" fmla="*/ 112998 h 354288"/>
                  <a:gd name="connsiteX29" fmla="*/ 27148 w 365752"/>
                  <a:gd name="connsiteY29" fmla="*/ 106664 h 354288"/>
                  <a:gd name="connsiteX30" fmla="*/ 30868 w 365752"/>
                  <a:gd name="connsiteY30" fmla="*/ 101233 h 354288"/>
                  <a:gd name="connsiteX31" fmla="*/ 106997 w 365752"/>
                  <a:gd name="connsiteY31" fmla="*/ 51816 h 354288"/>
                  <a:gd name="connsiteX32" fmla="*/ 182460 w 365752"/>
                  <a:gd name="connsiteY32" fmla="*/ 2827 h 354288"/>
                  <a:gd name="connsiteX33" fmla="*/ 190183 w 365752"/>
                  <a:gd name="connsiteY33" fmla="*/ 85 h 35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5752" h="354288">
                    <a:moveTo>
                      <a:pt x="356294" y="236197"/>
                    </a:moveTo>
                    <a:cubicBezTo>
                      <a:pt x="358350" y="236573"/>
                      <a:pt x="359997" y="238370"/>
                      <a:pt x="361541" y="241900"/>
                    </a:cubicBezTo>
                    <a:cubicBezTo>
                      <a:pt x="362586" y="244260"/>
                      <a:pt x="364311" y="246334"/>
                      <a:pt x="365752" y="248582"/>
                    </a:cubicBezTo>
                    <a:cubicBezTo>
                      <a:pt x="365008" y="251258"/>
                      <a:pt x="362475" y="251892"/>
                      <a:pt x="360606" y="253111"/>
                    </a:cubicBezTo>
                    <a:cubicBezTo>
                      <a:pt x="322811" y="277590"/>
                      <a:pt x="284985" y="302021"/>
                      <a:pt x="247158" y="326453"/>
                    </a:cubicBezTo>
                    <a:cubicBezTo>
                      <a:pt x="233889" y="335034"/>
                      <a:pt x="220494" y="343426"/>
                      <a:pt x="207431" y="352309"/>
                    </a:cubicBezTo>
                    <a:cubicBezTo>
                      <a:pt x="203093" y="355254"/>
                      <a:pt x="200591" y="355159"/>
                      <a:pt x="198390" y="350346"/>
                    </a:cubicBezTo>
                    <a:cubicBezTo>
                      <a:pt x="197630" y="348683"/>
                      <a:pt x="196601" y="347068"/>
                      <a:pt x="195382" y="345722"/>
                    </a:cubicBezTo>
                    <a:cubicBezTo>
                      <a:pt x="191708" y="341685"/>
                      <a:pt x="193260" y="339563"/>
                      <a:pt x="197408" y="336919"/>
                    </a:cubicBezTo>
                    <a:cubicBezTo>
                      <a:pt x="226052" y="318647"/>
                      <a:pt x="254521" y="300121"/>
                      <a:pt x="283037" y="281675"/>
                    </a:cubicBezTo>
                    <a:cubicBezTo>
                      <a:pt x="304935" y="267519"/>
                      <a:pt x="327007" y="253633"/>
                      <a:pt x="348589" y="239019"/>
                    </a:cubicBezTo>
                    <a:cubicBezTo>
                      <a:pt x="351771" y="236866"/>
                      <a:pt x="354238" y="235821"/>
                      <a:pt x="356294" y="236197"/>
                    </a:cubicBezTo>
                    <a:close/>
                    <a:moveTo>
                      <a:pt x="328163" y="25438"/>
                    </a:moveTo>
                    <a:cubicBezTo>
                      <a:pt x="331900" y="28478"/>
                      <a:pt x="334053" y="33386"/>
                      <a:pt x="336856" y="37440"/>
                    </a:cubicBezTo>
                    <a:cubicBezTo>
                      <a:pt x="336634" y="40923"/>
                      <a:pt x="333578" y="41493"/>
                      <a:pt x="331567" y="42807"/>
                    </a:cubicBezTo>
                    <a:cubicBezTo>
                      <a:pt x="289165" y="70326"/>
                      <a:pt x="246699" y="97766"/>
                      <a:pt x="204248" y="125222"/>
                    </a:cubicBezTo>
                    <a:cubicBezTo>
                      <a:pt x="141468" y="165835"/>
                      <a:pt x="78687" y="206480"/>
                      <a:pt x="15827" y="246983"/>
                    </a:cubicBezTo>
                    <a:cubicBezTo>
                      <a:pt x="13658" y="248376"/>
                      <a:pt x="11014" y="252303"/>
                      <a:pt x="8512" y="249738"/>
                    </a:cubicBezTo>
                    <a:cubicBezTo>
                      <a:pt x="4934" y="246080"/>
                      <a:pt x="2131" y="241378"/>
                      <a:pt x="104" y="236643"/>
                    </a:cubicBezTo>
                    <a:cubicBezTo>
                      <a:pt x="-687" y="234791"/>
                      <a:pt x="3224" y="233588"/>
                      <a:pt x="5124" y="232353"/>
                    </a:cubicBezTo>
                    <a:cubicBezTo>
                      <a:pt x="56393" y="199133"/>
                      <a:pt x="107679" y="165946"/>
                      <a:pt x="158980" y="132790"/>
                    </a:cubicBezTo>
                    <a:cubicBezTo>
                      <a:pt x="212498" y="98194"/>
                      <a:pt x="266016" y="63613"/>
                      <a:pt x="319581" y="29111"/>
                    </a:cubicBezTo>
                    <a:cubicBezTo>
                      <a:pt x="322241" y="27401"/>
                      <a:pt x="325170" y="22999"/>
                      <a:pt x="328163" y="25438"/>
                    </a:cubicBezTo>
                    <a:close/>
                    <a:moveTo>
                      <a:pt x="190183" y="85"/>
                    </a:moveTo>
                    <a:cubicBezTo>
                      <a:pt x="192246" y="487"/>
                      <a:pt x="193885" y="2320"/>
                      <a:pt x="195365" y="5930"/>
                    </a:cubicBezTo>
                    <a:cubicBezTo>
                      <a:pt x="196331" y="8337"/>
                      <a:pt x="198167" y="10364"/>
                      <a:pt x="199624" y="12580"/>
                    </a:cubicBezTo>
                    <a:cubicBezTo>
                      <a:pt x="198722" y="15098"/>
                      <a:pt x="196236" y="15779"/>
                      <a:pt x="194320" y="17014"/>
                    </a:cubicBezTo>
                    <a:cubicBezTo>
                      <a:pt x="145299" y="48760"/>
                      <a:pt x="96262" y="80459"/>
                      <a:pt x="47225" y="112174"/>
                    </a:cubicBezTo>
                    <a:cubicBezTo>
                      <a:pt x="46781" y="112459"/>
                      <a:pt x="46322" y="112713"/>
                      <a:pt x="45879" y="112998"/>
                    </a:cubicBezTo>
                    <a:cubicBezTo>
                      <a:pt x="35444" y="119727"/>
                      <a:pt x="32056" y="118429"/>
                      <a:pt x="27148" y="106664"/>
                    </a:cubicBezTo>
                    <a:cubicBezTo>
                      <a:pt x="25327" y="102294"/>
                      <a:pt x="29206" y="102342"/>
                      <a:pt x="30868" y="101233"/>
                    </a:cubicBezTo>
                    <a:cubicBezTo>
                      <a:pt x="56171" y="84655"/>
                      <a:pt x="81600" y="68252"/>
                      <a:pt x="106997" y="51816"/>
                    </a:cubicBezTo>
                    <a:cubicBezTo>
                      <a:pt x="132172" y="35523"/>
                      <a:pt x="157506" y="19468"/>
                      <a:pt x="182460" y="2827"/>
                    </a:cubicBezTo>
                    <a:cubicBezTo>
                      <a:pt x="185635" y="713"/>
                      <a:pt x="188121" y="-316"/>
                      <a:pt x="190183" y="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30000"/>
                    </a:schemeClr>
                  </a:gs>
                  <a:gs pos="100000">
                    <a:schemeClr val="accent5">
                      <a:lumMod val="30000"/>
                    </a:schemeClr>
                  </a:gs>
                </a:gsLst>
                <a:lin ang="5400000" scaled="1"/>
              </a:gra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Graphic 79">
                <a:extLst>
                  <a:ext uri="{FF2B5EF4-FFF2-40B4-BE49-F238E27FC236}">
                    <a16:creationId xmlns:a16="http://schemas.microsoft.com/office/drawing/2014/main" id="{A6FF97BD-FDBF-4C9D-B6DB-EEDB696BD47D}"/>
                  </a:ext>
                </a:extLst>
              </p:cNvPr>
              <p:cNvSpPr/>
              <p:nvPr/>
            </p:nvSpPr>
            <p:spPr>
              <a:xfrm>
                <a:off x="10662801" y="4554025"/>
                <a:ext cx="82693" cy="78916"/>
              </a:xfrm>
              <a:custGeom>
                <a:avLst/>
                <a:gdLst>
                  <a:gd name="connsiteX0" fmla="*/ 41361 w 82693"/>
                  <a:gd name="connsiteY0" fmla="*/ 0 h 78916"/>
                  <a:gd name="connsiteX1" fmla="*/ 82687 w 82693"/>
                  <a:gd name="connsiteY1" fmla="*/ 39078 h 78916"/>
                  <a:gd name="connsiteX2" fmla="*/ 41028 w 82693"/>
                  <a:gd name="connsiteY2" fmla="*/ 78915 h 78916"/>
                  <a:gd name="connsiteX3" fmla="*/ 3 w 82693"/>
                  <a:gd name="connsiteY3" fmla="*/ 39173 h 78916"/>
                  <a:gd name="connsiteX4" fmla="*/ 41361 w 82693"/>
                  <a:gd name="connsiteY4" fmla="*/ 0 h 7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93" h="78916">
                    <a:moveTo>
                      <a:pt x="41361" y="0"/>
                    </a:moveTo>
                    <a:cubicBezTo>
                      <a:pt x="64146" y="0"/>
                      <a:pt x="82259" y="17116"/>
                      <a:pt x="82687" y="39078"/>
                    </a:cubicBezTo>
                    <a:cubicBezTo>
                      <a:pt x="83099" y="60501"/>
                      <a:pt x="63639" y="79121"/>
                      <a:pt x="41028" y="78915"/>
                    </a:cubicBezTo>
                    <a:cubicBezTo>
                      <a:pt x="18671" y="78725"/>
                      <a:pt x="-282" y="60358"/>
                      <a:pt x="3" y="39173"/>
                    </a:cubicBezTo>
                    <a:cubicBezTo>
                      <a:pt x="304" y="17480"/>
                      <a:pt x="18766" y="0"/>
                      <a:pt x="41361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Graphic 79">
                <a:extLst>
                  <a:ext uri="{FF2B5EF4-FFF2-40B4-BE49-F238E27FC236}">
                    <a16:creationId xmlns:a16="http://schemas.microsoft.com/office/drawing/2014/main" id="{BD8B681E-9E20-4C4C-BB3E-C6F407E756E0}"/>
                  </a:ext>
                </a:extLst>
              </p:cNvPr>
              <p:cNvSpPr/>
              <p:nvPr/>
            </p:nvSpPr>
            <p:spPr>
              <a:xfrm>
                <a:off x="10909579" y="3752685"/>
                <a:ext cx="943285" cy="1336076"/>
              </a:xfrm>
              <a:custGeom>
                <a:avLst/>
                <a:gdLst>
                  <a:gd name="connsiteX0" fmla="*/ 943286 w 943285"/>
                  <a:gd name="connsiteY0" fmla="*/ 148135 h 1336076"/>
                  <a:gd name="connsiteX1" fmla="*/ 941924 w 943285"/>
                  <a:gd name="connsiteY1" fmla="*/ 145349 h 1336076"/>
                  <a:gd name="connsiteX2" fmla="*/ 897669 w 943285"/>
                  <a:gd name="connsiteY2" fmla="*/ 90564 h 1336076"/>
                  <a:gd name="connsiteX3" fmla="*/ 704118 w 943285"/>
                  <a:gd name="connsiteY3" fmla="*/ 6661 h 1336076"/>
                  <a:gd name="connsiteX4" fmla="*/ 609432 w 943285"/>
                  <a:gd name="connsiteY4" fmla="*/ 31821 h 1336076"/>
                  <a:gd name="connsiteX5" fmla="*/ 594058 w 943285"/>
                  <a:gd name="connsiteY5" fmla="*/ 61161 h 1336076"/>
                  <a:gd name="connsiteX6" fmla="*/ 546842 w 943285"/>
                  <a:gd name="connsiteY6" fmla="*/ 161990 h 1336076"/>
                  <a:gd name="connsiteX7" fmla="*/ 569848 w 943285"/>
                  <a:gd name="connsiteY7" fmla="*/ 247524 h 1336076"/>
                  <a:gd name="connsiteX8" fmla="*/ 615782 w 943285"/>
                  <a:gd name="connsiteY8" fmla="*/ 270087 h 1336076"/>
                  <a:gd name="connsiteX9" fmla="*/ 619376 w 943285"/>
                  <a:gd name="connsiteY9" fmla="*/ 279935 h 1336076"/>
                  <a:gd name="connsiteX10" fmla="*/ 302670 w 943285"/>
                  <a:gd name="connsiteY10" fmla="*/ 978519 h 1336076"/>
                  <a:gd name="connsiteX11" fmla="*/ 293391 w 943285"/>
                  <a:gd name="connsiteY11" fmla="*/ 988605 h 1336076"/>
                  <a:gd name="connsiteX12" fmla="*/ 4600 w 943285"/>
                  <a:gd name="connsiteY12" fmla="*/ 1147465 h 1336076"/>
                  <a:gd name="connsiteX13" fmla="*/ 2083 w 943285"/>
                  <a:gd name="connsiteY13" fmla="*/ 1157297 h 1336076"/>
                  <a:gd name="connsiteX14" fmla="*/ 64943 w 943285"/>
                  <a:gd name="connsiteY14" fmla="*/ 1254944 h 1336076"/>
                  <a:gd name="connsiteX15" fmla="*/ 75298 w 943285"/>
                  <a:gd name="connsiteY15" fmla="*/ 1256701 h 1336076"/>
                  <a:gd name="connsiteX16" fmla="*/ 146961 w 943285"/>
                  <a:gd name="connsiteY16" fmla="*/ 1210340 h 1336076"/>
                  <a:gd name="connsiteX17" fmla="*/ 158187 w 943285"/>
                  <a:gd name="connsiteY17" fmla="*/ 1212557 h 1336076"/>
                  <a:gd name="connsiteX18" fmla="*/ 253617 w 943285"/>
                  <a:gd name="connsiteY18" fmla="*/ 1333384 h 1336076"/>
                  <a:gd name="connsiteX19" fmla="*/ 261360 w 943285"/>
                  <a:gd name="connsiteY19" fmla="*/ 1334730 h 1336076"/>
                  <a:gd name="connsiteX20" fmla="*/ 290842 w 943285"/>
                  <a:gd name="connsiteY20" fmla="*/ 1317851 h 1336076"/>
                  <a:gd name="connsiteX21" fmla="*/ 295038 w 943285"/>
                  <a:gd name="connsiteY21" fmla="*/ 1305659 h 1336076"/>
                  <a:gd name="connsiteX22" fmla="*/ 234997 w 943285"/>
                  <a:gd name="connsiteY22" fmla="*/ 1163029 h 1336076"/>
                  <a:gd name="connsiteX23" fmla="*/ 238448 w 943285"/>
                  <a:gd name="connsiteY23" fmla="*/ 1151803 h 1336076"/>
                  <a:gd name="connsiteX24" fmla="*/ 352530 w 943285"/>
                  <a:gd name="connsiteY24" fmla="*/ 1079380 h 1336076"/>
                  <a:gd name="connsiteX25" fmla="*/ 400111 w 943285"/>
                  <a:gd name="connsiteY25" fmla="*/ 1026432 h 1336076"/>
                  <a:gd name="connsiteX26" fmla="*/ 688458 w 943285"/>
                  <a:gd name="connsiteY26" fmla="*/ 467343 h 1336076"/>
                  <a:gd name="connsiteX27" fmla="*/ 751445 w 943285"/>
                  <a:gd name="connsiteY27" fmla="*/ 339011 h 1336076"/>
                  <a:gd name="connsiteX28" fmla="*/ 764413 w 943285"/>
                  <a:gd name="connsiteY28" fmla="*/ 334609 h 1336076"/>
                  <a:gd name="connsiteX29" fmla="*/ 780310 w 943285"/>
                  <a:gd name="connsiteY29" fmla="*/ 341608 h 1336076"/>
                  <a:gd name="connsiteX30" fmla="*/ 881519 w 943285"/>
                  <a:gd name="connsiteY30" fmla="*/ 305238 h 1336076"/>
                  <a:gd name="connsiteX31" fmla="*/ 941576 w 943285"/>
                  <a:gd name="connsiteY31" fmla="*/ 176525 h 1336076"/>
                  <a:gd name="connsiteX32" fmla="*/ 943254 w 943285"/>
                  <a:gd name="connsiteY32" fmla="*/ 170255 h 1336076"/>
                  <a:gd name="connsiteX33" fmla="*/ 943286 w 943285"/>
                  <a:gd name="connsiteY33" fmla="*/ 148135 h 133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3285" h="1336076">
                    <a:moveTo>
                      <a:pt x="943286" y="148135"/>
                    </a:moveTo>
                    <a:cubicBezTo>
                      <a:pt x="942811" y="147217"/>
                      <a:pt x="942098" y="146330"/>
                      <a:pt x="941924" y="145349"/>
                    </a:cubicBezTo>
                    <a:cubicBezTo>
                      <a:pt x="936953" y="119191"/>
                      <a:pt x="921626" y="101078"/>
                      <a:pt x="897669" y="90564"/>
                    </a:cubicBezTo>
                    <a:cubicBezTo>
                      <a:pt x="833273" y="62317"/>
                      <a:pt x="768830" y="34164"/>
                      <a:pt x="704118" y="6661"/>
                    </a:cubicBezTo>
                    <a:cubicBezTo>
                      <a:pt x="669189" y="-8191"/>
                      <a:pt x="631283" y="2481"/>
                      <a:pt x="609432" y="31821"/>
                    </a:cubicBezTo>
                    <a:cubicBezTo>
                      <a:pt x="602750" y="40783"/>
                      <a:pt x="598776" y="51170"/>
                      <a:pt x="594058" y="61161"/>
                    </a:cubicBezTo>
                    <a:cubicBezTo>
                      <a:pt x="578224" y="94728"/>
                      <a:pt x="561868" y="128058"/>
                      <a:pt x="546842" y="161990"/>
                    </a:cubicBezTo>
                    <a:cubicBezTo>
                      <a:pt x="533367" y="192391"/>
                      <a:pt x="543516" y="227288"/>
                      <a:pt x="569848" y="247524"/>
                    </a:cubicBezTo>
                    <a:cubicBezTo>
                      <a:pt x="583671" y="258148"/>
                      <a:pt x="600170" y="263199"/>
                      <a:pt x="615782" y="270087"/>
                    </a:cubicBezTo>
                    <a:cubicBezTo>
                      <a:pt x="621149" y="272446"/>
                      <a:pt x="621973" y="274473"/>
                      <a:pt x="619376" y="279935"/>
                    </a:cubicBezTo>
                    <a:cubicBezTo>
                      <a:pt x="596195" y="328956"/>
                      <a:pt x="349348" y="877864"/>
                      <a:pt x="302670" y="978519"/>
                    </a:cubicBezTo>
                    <a:cubicBezTo>
                      <a:pt x="300564" y="983047"/>
                      <a:pt x="297809" y="986166"/>
                      <a:pt x="293391" y="988605"/>
                    </a:cubicBezTo>
                    <a:cubicBezTo>
                      <a:pt x="197107" y="1041521"/>
                      <a:pt x="100917" y="1094627"/>
                      <a:pt x="4600" y="1147465"/>
                    </a:cubicBezTo>
                    <a:cubicBezTo>
                      <a:pt x="-783" y="1150425"/>
                      <a:pt x="-1195" y="1152278"/>
                      <a:pt x="2083" y="1157297"/>
                    </a:cubicBezTo>
                    <a:cubicBezTo>
                      <a:pt x="23268" y="1189693"/>
                      <a:pt x="44264" y="1222216"/>
                      <a:pt x="64943" y="1254944"/>
                    </a:cubicBezTo>
                    <a:cubicBezTo>
                      <a:pt x="68394" y="1260406"/>
                      <a:pt x="70801" y="1259631"/>
                      <a:pt x="75298" y="1256701"/>
                    </a:cubicBezTo>
                    <a:cubicBezTo>
                      <a:pt x="99128" y="1241153"/>
                      <a:pt x="123258" y="1226063"/>
                      <a:pt x="146961" y="1210340"/>
                    </a:cubicBezTo>
                    <a:cubicBezTo>
                      <a:pt x="152345" y="1206778"/>
                      <a:pt x="154609" y="1208013"/>
                      <a:pt x="158187" y="1212557"/>
                    </a:cubicBezTo>
                    <a:cubicBezTo>
                      <a:pt x="189886" y="1252917"/>
                      <a:pt x="221886" y="1293040"/>
                      <a:pt x="253617" y="1333384"/>
                    </a:cubicBezTo>
                    <a:cubicBezTo>
                      <a:pt x="256245" y="1336725"/>
                      <a:pt x="258082" y="1336693"/>
                      <a:pt x="261360" y="1334730"/>
                    </a:cubicBezTo>
                    <a:cubicBezTo>
                      <a:pt x="271082" y="1328903"/>
                      <a:pt x="280819" y="1323092"/>
                      <a:pt x="290842" y="1317851"/>
                    </a:cubicBezTo>
                    <a:cubicBezTo>
                      <a:pt x="296606" y="1314843"/>
                      <a:pt x="297809" y="1312151"/>
                      <a:pt x="295038" y="1305659"/>
                    </a:cubicBezTo>
                    <a:cubicBezTo>
                      <a:pt x="274771" y="1258221"/>
                      <a:pt x="255153" y="1210514"/>
                      <a:pt x="234997" y="1163029"/>
                    </a:cubicBezTo>
                    <a:cubicBezTo>
                      <a:pt x="232653" y="1157519"/>
                      <a:pt x="233397" y="1155001"/>
                      <a:pt x="238448" y="1151803"/>
                    </a:cubicBezTo>
                    <a:cubicBezTo>
                      <a:pt x="276528" y="1127720"/>
                      <a:pt x="313833" y="1102386"/>
                      <a:pt x="352530" y="1079380"/>
                    </a:cubicBezTo>
                    <a:cubicBezTo>
                      <a:pt x="374460" y="1066348"/>
                      <a:pt x="389059" y="1049644"/>
                      <a:pt x="400111" y="1026432"/>
                    </a:cubicBezTo>
                    <a:cubicBezTo>
                      <a:pt x="444508" y="933329"/>
                      <a:pt x="653688" y="537977"/>
                      <a:pt x="688458" y="467343"/>
                    </a:cubicBezTo>
                    <a:cubicBezTo>
                      <a:pt x="709517" y="424592"/>
                      <a:pt x="730766" y="381936"/>
                      <a:pt x="751445" y="339011"/>
                    </a:cubicBezTo>
                    <a:cubicBezTo>
                      <a:pt x="754865" y="331917"/>
                      <a:pt x="758063" y="331062"/>
                      <a:pt x="764413" y="334609"/>
                    </a:cubicBezTo>
                    <a:cubicBezTo>
                      <a:pt x="769448" y="337412"/>
                      <a:pt x="774942" y="339423"/>
                      <a:pt x="780310" y="341608"/>
                    </a:cubicBezTo>
                    <a:cubicBezTo>
                      <a:pt x="819720" y="357615"/>
                      <a:pt x="863737" y="342352"/>
                      <a:pt x="881519" y="305238"/>
                    </a:cubicBezTo>
                    <a:cubicBezTo>
                      <a:pt x="901976" y="262550"/>
                      <a:pt x="923130" y="220163"/>
                      <a:pt x="941576" y="176525"/>
                    </a:cubicBezTo>
                    <a:cubicBezTo>
                      <a:pt x="943524" y="174799"/>
                      <a:pt x="941449" y="172013"/>
                      <a:pt x="943254" y="170255"/>
                    </a:cubicBezTo>
                    <a:cubicBezTo>
                      <a:pt x="943286" y="162892"/>
                      <a:pt x="943286" y="155514"/>
                      <a:pt x="943286" y="14813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57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5" name="Freeform: Shape 105">
              <a:extLst>
                <a:ext uri="{FF2B5EF4-FFF2-40B4-BE49-F238E27FC236}">
                  <a16:creationId xmlns:a16="http://schemas.microsoft.com/office/drawing/2014/main" id="{4E4BB11B-1665-408F-BBE4-4007020181DF}"/>
                </a:ext>
              </a:extLst>
            </p:cNvPr>
            <p:cNvSpPr/>
            <p:nvPr/>
          </p:nvSpPr>
          <p:spPr>
            <a:xfrm>
              <a:off x="1739339" y="5490249"/>
              <a:ext cx="156075" cy="248119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06">
              <a:extLst>
                <a:ext uri="{FF2B5EF4-FFF2-40B4-BE49-F238E27FC236}">
                  <a16:creationId xmlns:a16="http://schemas.microsoft.com/office/drawing/2014/main" id="{056FBF67-6E89-40E8-8160-C8AFBF367803}"/>
                </a:ext>
              </a:extLst>
            </p:cNvPr>
            <p:cNvSpPr/>
            <p:nvPr/>
          </p:nvSpPr>
          <p:spPr>
            <a:xfrm>
              <a:off x="11415571" y="5172080"/>
              <a:ext cx="156075" cy="248119"/>
            </a:xfrm>
            <a:custGeom>
              <a:avLst/>
              <a:gdLst>
                <a:gd name="connsiteX0" fmla="*/ 694849 w 742950"/>
                <a:gd name="connsiteY0" fmla="*/ 597694 h 1181100"/>
                <a:gd name="connsiteX1" fmla="*/ 631031 w 742950"/>
                <a:gd name="connsiteY1" fmla="*/ 297656 h 1181100"/>
                <a:gd name="connsiteX2" fmla="*/ 442436 w 742950"/>
                <a:gd name="connsiteY2" fmla="*/ 9049 h 1181100"/>
                <a:gd name="connsiteX3" fmla="*/ 442436 w 742950"/>
                <a:gd name="connsiteY3" fmla="*/ 7144 h 1181100"/>
                <a:gd name="connsiteX4" fmla="*/ 387191 w 742950"/>
                <a:gd name="connsiteY4" fmla="*/ 7144 h 1181100"/>
                <a:gd name="connsiteX5" fmla="*/ 391001 w 742950"/>
                <a:gd name="connsiteY5" fmla="*/ 881539 h 1181100"/>
                <a:gd name="connsiteX6" fmla="*/ 230029 w 742950"/>
                <a:gd name="connsiteY6" fmla="*/ 820579 h 1181100"/>
                <a:gd name="connsiteX7" fmla="*/ 7144 w 742950"/>
                <a:gd name="connsiteY7" fmla="*/ 1008221 h 1181100"/>
                <a:gd name="connsiteX8" fmla="*/ 230029 w 742950"/>
                <a:gd name="connsiteY8" fmla="*/ 1174909 h 1181100"/>
                <a:gd name="connsiteX9" fmla="*/ 443389 w 742950"/>
                <a:gd name="connsiteY9" fmla="*/ 997744 h 1181100"/>
                <a:gd name="connsiteX10" fmla="*/ 442436 w 742950"/>
                <a:gd name="connsiteY10" fmla="*/ 997744 h 1181100"/>
                <a:gd name="connsiteX11" fmla="*/ 442436 w 742950"/>
                <a:gd name="connsiteY11" fmla="*/ 999649 h 1181100"/>
                <a:gd name="connsiteX12" fmla="*/ 442436 w 742950"/>
                <a:gd name="connsiteY12" fmla="*/ 999649 h 1181100"/>
                <a:gd name="connsiteX13" fmla="*/ 442436 w 742950"/>
                <a:gd name="connsiteY13" fmla="*/ 999649 h 1181100"/>
                <a:gd name="connsiteX14" fmla="*/ 442436 w 742950"/>
                <a:gd name="connsiteY14" fmla="*/ 673894 h 1181100"/>
                <a:gd name="connsiteX15" fmla="*/ 604361 w 742950"/>
                <a:gd name="connsiteY15" fmla="*/ 821531 h 1181100"/>
                <a:gd name="connsiteX16" fmla="*/ 644367 w 742950"/>
                <a:gd name="connsiteY16" fmla="*/ 1095851 h 1181100"/>
                <a:gd name="connsiteX17" fmla="*/ 694849 w 742950"/>
                <a:gd name="connsiteY17" fmla="*/ 832961 h 1181100"/>
                <a:gd name="connsiteX18" fmla="*/ 694849 w 742950"/>
                <a:gd name="connsiteY18" fmla="*/ 597694 h 1181100"/>
                <a:gd name="connsiteX19" fmla="*/ 604361 w 742950"/>
                <a:gd name="connsiteY19" fmla="*/ 350996 h 1181100"/>
                <a:gd name="connsiteX20" fmla="*/ 680561 w 742950"/>
                <a:gd name="connsiteY20" fmla="*/ 583406 h 1181100"/>
                <a:gd name="connsiteX21" fmla="*/ 630079 w 742950"/>
                <a:gd name="connsiteY21" fmla="*/ 532924 h 1181100"/>
                <a:gd name="connsiteX22" fmla="*/ 441484 w 742950"/>
                <a:gd name="connsiteY22" fmla="*/ 269081 h 1181100"/>
                <a:gd name="connsiteX23" fmla="*/ 441484 w 742950"/>
                <a:gd name="connsiteY23" fmla="*/ 201454 h 1181100"/>
                <a:gd name="connsiteX24" fmla="*/ 604361 w 742950"/>
                <a:gd name="connsiteY24" fmla="*/ 350996 h 1181100"/>
                <a:gd name="connsiteX25" fmla="*/ 681514 w 742950"/>
                <a:gd name="connsiteY25" fmla="*/ 817721 h 1181100"/>
                <a:gd name="connsiteX26" fmla="*/ 631031 w 742950"/>
                <a:gd name="connsiteY26" fmla="*/ 767239 h 1181100"/>
                <a:gd name="connsiteX27" fmla="*/ 443389 w 742950"/>
                <a:gd name="connsiteY27" fmla="*/ 507206 h 1181100"/>
                <a:gd name="connsiteX28" fmla="*/ 443389 w 742950"/>
                <a:gd name="connsiteY28" fmla="*/ 435769 h 1181100"/>
                <a:gd name="connsiteX29" fmla="*/ 606267 w 742950"/>
                <a:gd name="connsiteY29" fmla="*/ 585311 h 1181100"/>
                <a:gd name="connsiteX30" fmla="*/ 681514 w 742950"/>
                <a:gd name="connsiteY30" fmla="*/ 817721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42950" h="1181100">
                  <a:moveTo>
                    <a:pt x="694849" y="597694"/>
                  </a:moveTo>
                  <a:cubicBezTo>
                    <a:pt x="768192" y="530066"/>
                    <a:pt x="771049" y="391001"/>
                    <a:pt x="631031" y="297656"/>
                  </a:cubicBezTo>
                  <a:cubicBezTo>
                    <a:pt x="463391" y="185261"/>
                    <a:pt x="442436" y="10001"/>
                    <a:pt x="442436" y="9049"/>
                  </a:cubicBezTo>
                  <a:lnTo>
                    <a:pt x="442436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2436" y="997744"/>
                  </a:lnTo>
                  <a:lnTo>
                    <a:pt x="442436" y="999649"/>
                  </a:lnTo>
                  <a:cubicBezTo>
                    <a:pt x="442436" y="999649"/>
                    <a:pt x="442436" y="999649"/>
                    <a:pt x="442436" y="999649"/>
                  </a:cubicBezTo>
                  <a:cubicBezTo>
                    <a:pt x="442436" y="999649"/>
                    <a:pt x="442436" y="999649"/>
                    <a:pt x="442436" y="999649"/>
                  </a:cubicBezTo>
                  <a:lnTo>
                    <a:pt x="442436" y="673894"/>
                  </a:lnTo>
                  <a:cubicBezTo>
                    <a:pt x="470059" y="716756"/>
                    <a:pt x="518636" y="757714"/>
                    <a:pt x="604361" y="821531"/>
                  </a:cubicBezTo>
                  <a:cubicBezTo>
                    <a:pt x="777717" y="951071"/>
                    <a:pt x="644367" y="1095851"/>
                    <a:pt x="644367" y="1095851"/>
                  </a:cubicBezTo>
                  <a:cubicBezTo>
                    <a:pt x="736759" y="1051084"/>
                    <a:pt x="781526" y="933926"/>
                    <a:pt x="694849" y="832961"/>
                  </a:cubicBezTo>
                  <a:cubicBezTo>
                    <a:pt x="754856" y="777716"/>
                    <a:pt x="767239" y="681514"/>
                    <a:pt x="694849" y="597694"/>
                  </a:cubicBezTo>
                  <a:close/>
                  <a:moveTo>
                    <a:pt x="604361" y="350996"/>
                  </a:moveTo>
                  <a:cubicBezTo>
                    <a:pt x="718661" y="435769"/>
                    <a:pt x="704374" y="532924"/>
                    <a:pt x="680561" y="583406"/>
                  </a:cubicBezTo>
                  <a:cubicBezTo>
                    <a:pt x="666274" y="569119"/>
                    <a:pt x="649129" y="546259"/>
                    <a:pt x="630079" y="532924"/>
                  </a:cubicBezTo>
                  <a:cubicBezTo>
                    <a:pt x="479584" y="431959"/>
                    <a:pt x="446246" y="297656"/>
                    <a:pt x="441484" y="269081"/>
                  </a:cubicBezTo>
                  <a:lnTo>
                    <a:pt x="441484" y="201454"/>
                  </a:lnTo>
                  <a:cubicBezTo>
                    <a:pt x="468154" y="243364"/>
                    <a:pt x="516731" y="285274"/>
                    <a:pt x="604361" y="350996"/>
                  </a:cubicBezTo>
                  <a:close/>
                  <a:moveTo>
                    <a:pt x="681514" y="817721"/>
                  </a:moveTo>
                  <a:cubicBezTo>
                    <a:pt x="667226" y="803434"/>
                    <a:pt x="650081" y="780574"/>
                    <a:pt x="631031" y="767239"/>
                  </a:cubicBezTo>
                  <a:cubicBezTo>
                    <a:pt x="487204" y="671036"/>
                    <a:pt x="450056" y="545306"/>
                    <a:pt x="443389" y="507206"/>
                  </a:cubicBezTo>
                  <a:lnTo>
                    <a:pt x="443389" y="435769"/>
                  </a:lnTo>
                  <a:cubicBezTo>
                    <a:pt x="471011" y="478631"/>
                    <a:pt x="519589" y="519589"/>
                    <a:pt x="606267" y="585311"/>
                  </a:cubicBezTo>
                  <a:cubicBezTo>
                    <a:pt x="718661" y="671036"/>
                    <a:pt x="704374" y="767239"/>
                    <a:pt x="681514" y="8177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07">
              <a:extLst>
                <a:ext uri="{FF2B5EF4-FFF2-40B4-BE49-F238E27FC236}">
                  <a16:creationId xmlns:a16="http://schemas.microsoft.com/office/drawing/2014/main" id="{46621352-7FD5-4B59-82AD-52F23A601293}"/>
                </a:ext>
              </a:extLst>
            </p:cNvPr>
            <p:cNvSpPr/>
            <p:nvPr/>
          </p:nvSpPr>
          <p:spPr>
            <a:xfrm>
              <a:off x="6104891" y="5446727"/>
              <a:ext cx="269029" cy="299137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61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044F70C-8DA6-40C6-9045-AED94A60A53B}"/>
                </a:ext>
              </a:extLst>
            </p:cNvPr>
            <p:cNvGrpSpPr/>
            <p:nvPr/>
          </p:nvGrpSpPr>
          <p:grpSpPr>
            <a:xfrm rot="20806686">
              <a:off x="10864562" y="5192367"/>
              <a:ext cx="1490052" cy="1171803"/>
              <a:chOff x="4995397" y="1133635"/>
              <a:chExt cx="4681284" cy="3681446"/>
            </a:xfrm>
          </p:grpSpPr>
          <p:sp>
            <p:nvSpPr>
              <p:cNvPr id="178" name="Graphic 162">
                <a:extLst>
                  <a:ext uri="{FF2B5EF4-FFF2-40B4-BE49-F238E27FC236}">
                    <a16:creationId xmlns:a16="http://schemas.microsoft.com/office/drawing/2014/main" id="{5D4010BE-1267-4796-A027-C3936AF7CE2A}"/>
                  </a:ext>
                </a:extLst>
              </p:cNvPr>
              <p:cNvSpPr/>
              <p:nvPr/>
            </p:nvSpPr>
            <p:spPr>
              <a:xfrm>
                <a:off x="6027330" y="1133635"/>
                <a:ext cx="103070" cy="161315"/>
              </a:xfrm>
              <a:custGeom>
                <a:avLst/>
                <a:gdLst>
                  <a:gd name="connsiteX0" fmla="*/ 103069 w 103070"/>
                  <a:gd name="connsiteY0" fmla="*/ 44160 h 161315"/>
                  <a:gd name="connsiteX1" fmla="*/ 84666 w 103070"/>
                  <a:gd name="connsiteY1" fmla="*/ 120424 h 161315"/>
                  <a:gd name="connsiteX2" fmla="*/ 77752 w 103070"/>
                  <a:gd name="connsiteY2" fmla="*/ 147592 h 161315"/>
                  <a:gd name="connsiteX3" fmla="*/ 58337 w 103070"/>
                  <a:gd name="connsiteY3" fmla="*/ 159709 h 161315"/>
                  <a:gd name="connsiteX4" fmla="*/ 7668 w 103070"/>
                  <a:gd name="connsiteY4" fmla="*/ 143960 h 161315"/>
                  <a:gd name="connsiteX5" fmla="*/ 719 w 103070"/>
                  <a:gd name="connsiteY5" fmla="*/ 131494 h 161315"/>
                  <a:gd name="connsiteX6" fmla="*/ 27293 w 103070"/>
                  <a:gd name="connsiteY6" fmla="*/ 30471 h 161315"/>
                  <a:gd name="connsiteX7" fmla="*/ 86307 w 103070"/>
                  <a:gd name="connsiteY7" fmla="*/ 6726 h 161315"/>
                  <a:gd name="connsiteX8" fmla="*/ 103069 w 103070"/>
                  <a:gd name="connsiteY8" fmla="*/ 44160 h 16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070" h="161315">
                    <a:moveTo>
                      <a:pt x="103069" y="44160"/>
                    </a:moveTo>
                    <a:cubicBezTo>
                      <a:pt x="99786" y="67451"/>
                      <a:pt x="91231" y="93711"/>
                      <a:pt x="84666" y="120424"/>
                    </a:cubicBezTo>
                    <a:cubicBezTo>
                      <a:pt x="82431" y="129504"/>
                      <a:pt x="78835" y="138408"/>
                      <a:pt x="77752" y="147592"/>
                    </a:cubicBezTo>
                    <a:cubicBezTo>
                      <a:pt x="76181" y="160687"/>
                      <a:pt x="70175" y="163620"/>
                      <a:pt x="58337" y="159709"/>
                    </a:cubicBezTo>
                    <a:cubicBezTo>
                      <a:pt x="41540" y="154157"/>
                      <a:pt x="24534" y="149338"/>
                      <a:pt x="7668" y="143960"/>
                    </a:cubicBezTo>
                    <a:cubicBezTo>
                      <a:pt x="1767" y="142075"/>
                      <a:pt x="-1551" y="139630"/>
                      <a:pt x="719" y="131494"/>
                    </a:cubicBezTo>
                    <a:cubicBezTo>
                      <a:pt x="10112" y="97971"/>
                      <a:pt x="17760" y="63959"/>
                      <a:pt x="27293" y="30471"/>
                    </a:cubicBezTo>
                    <a:cubicBezTo>
                      <a:pt x="35290" y="2396"/>
                      <a:pt x="62562" y="-8115"/>
                      <a:pt x="86307" y="6726"/>
                    </a:cubicBezTo>
                    <a:cubicBezTo>
                      <a:pt x="98564" y="14338"/>
                      <a:pt x="103174" y="26001"/>
                      <a:pt x="103069" y="44160"/>
                    </a:cubicBezTo>
                    <a:close/>
                  </a:path>
                </a:pathLst>
              </a:custGeom>
              <a:solidFill>
                <a:srgbClr val="B4B2B3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8077E97C-2894-4746-8110-5BD82476BE87}"/>
                  </a:ext>
                </a:extLst>
              </p:cNvPr>
              <p:cNvGrpSpPr/>
              <p:nvPr/>
            </p:nvGrpSpPr>
            <p:grpSpPr>
              <a:xfrm flipH="1">
                <a:off x="5127901" y="1268298"/>
                <a:ext cx="1714809" cy="424253"/>
                <a:chOff x="8109547" y="1771602"/>
                <a:chExt cx="1565427" cy="387295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05072C4E-5B47-4E71-9144-8A4669784BD0}"/>
                    </a:ext>
                  </a:extLst>
                </p:cNvPr>
                <p:cNvSpPr/>
                <p:nvPr/>
              </p:nvSpPr>
              <p:spPr>
                <a:xfrm rot="20786483">
                  <a:off x="8109547" y="1771602"/>
                  <a:ext cx="1565427" cy="387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C3BE1455-09D1-4476-BAB0-72E59F59F6DE}"/>
                    </a:ext>
                  </a:extLst>
                </p:cNvPr>
                <p:cNvSpPr/>
                <p:nvPr/>
              </p:nvSpPr>
              <p:spPr>
                <a:xfrm rot="20786483">
                  <a:off x="8501068" y="1872425"/>
                  <a:ext cx="705658" cy="17458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0" name="Graphic 162">
                <a:extLst>
                  <a:ext uri="{FF2B5EF4-FFF2-40B4-BE49-F238E27FC236}">
                    <a16:creationId xmlns:a16="http://schemas.microsoft.com/office/drawing/2014/main" id="{1C34C329-AF72-4ACC-A3AA-DBBB836F85D5}"/>
                  </a:ext>
                </a:extLst>
              </p:cNvPr>
              <p:cNvSpPr/>
              <p:nvPr/>
            </p:nvSpPr>
            <p:spPr>
              <a:xfrm>
                <a:off x="8597623" y="1480056"/>
                <a:ext cx="103875" cy="162062"/>
              </a:xfrm>
              <a:custGeom>
                <a:avLst/>
                <a:gdLst>
                  <a:gd name="connsiteX0" fmla="*/ 39677 w 103875"/>
                  <a:gd name="connsiteY0" fmla="*/ 1 h 162062"/>
                  <a:gd name="connsiteX1" fmla="*/ 75400 w 103875"/>
                  <a:gd name="connsiteY1" fmla="*/ 25633 h 162062"/>
                  <a:gd name="connsiteX2" fmla="*/ 103301 w 103875"/>
                  <a:gd name="connsiteY2" fmla="*/ 130951 h 162062"/>
                  <a:gd name="connsiteX3" fmla="*/ 96072 w 103875"/>
                  <a:gd name="connsiteY3" fmla="*/ 144115 h 162062"/>
                  <a:gd name="connsiteX4" fmla="*/ 37896 w 103875"/>
                  <a:gd name="connsiteY4" fmla="*/ 161540 h 162062"/>
                  <a:gd name="connsiteX5" fmla="*/ 28293 w 103875"/>
                  <a:gd name="connsiteY5" fmla="*/ 154940 h 162062"/>
                  <a:gd name="connsiteX6" fmla="*/ 985 w 103875"/>
                  <a:gd name="connsiteY6" fmla="*/ 47841 h 162062"/>
                  <a:gd name="connsiteX7" fmla="*/ 39677 w 103875"/>
                  <a:gd name="connsiteY7" fmla="*/ 1 h 16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875" h="162062">
                    <a:moveTo>
                      <a:pt x="39677" y="1"/>
                    </a:moveTo>
                    <a:cubicBezTo>
                      <a:pt x="54902" y="106"/>
                      <a:pt x="71139" y="10617"/>
                      <a:pt x="75400" y="25633"/>
                    </a:cubicBezTo>
                    <a:cubicBezTo>
                      <a:pt x="85317" y="60587"/>
                      <a:pt x="94082" y="95821"/>
                      <a:pt x="103301" y="130951"/>
                    </a:cubicBezTo>
                    <a:cubicBezTo>
                      <a:pt x="105012" y="137550"/>
                      <a:pt x="102986" y="142055"/>
                      <a:pt x="96072" y="144115"/>
                    </a:cubicBezTo>
                    <a:cubicBezTo>
                      <a:pt x="76657" y="149877"/>
                      <a:pt x="57311" y="155813"/>
                      <a:pt x="37896" y="161540"/>
                    </a:cubicBezTo>
                    <a:cubicBezTo>
                      <a:pt x="32274" y="163182"/>
                      <a:pt x="29794" y="160947"/>
                      <a:pt x="28293" y="154940"/>
                    </a:cubicBezTo>
                    <a:cubicBezTo>
                      <a:pt x="19388" y="119183"/>
                      <a:pt x="9157" y="83739"/>
                      <a:pt x="985" y="47841"/>
                    </a:cubicBezTo>
                    <a:cubicBezTo>
                      <a:pt x="-4706" y="22944"/>
                      <a:pt x="15058" y="-208"/>
                      <a:pt x="39677" y="1"/>
                    </a:cubicBezTo>
                    <a:close/>
                  </a:path>
                </a:pathLst>
              </a:custGeom>
              <a:solidFill>
                <a:srgbClr val="B4B2B3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49AFF4ED-BF61-456F-91C2-4D2D7E885A01}"/>
                  </a:ext>
                </a:extLst>
              </p:cNvPr>
              <p:cNvSpPr/>
              <p:nvPr/>
            </p:nvSpPr>
            <p:spPr>
              <a:xfrm rot="20786483">
                <a:off x="7957147" y="16192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98602587-F83A-43F0-AAB9-B81052A41A51}"/>
                  </a:ext>
                </a:extLst>
              </p:cNvPr>
              <p:cNvSpPr/>
              <p:nvPr/>
            </p:nvSpPr>
            <p:spPr>
              <a:xfrm rot="20786483">
                <a:off x="8348668" y="17200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Graphic 162">
                <a:extLst>
                  <a:ext uri="{FF2B5EF4-FFF2-40B4-BE49-F238E27FC236}">
                    <a16:creationId xmlns:a16="http://schemas.microsoft.com/office/drawing/2014/main" id="{56E65266-76DC-4EAC-AA5E-E63C28F1C272}"/>
                  </a:ext>
                </a:extLst>
              </p:cNvPr>
              <p:cNvSpPr/>
              <p:nvPr/>
            </p:nvSpPr>
            <p:spPr>
              <a:xfrm>
                <a:off x="7059624" y="2586610"/>
                <a:ext cx="559451" cy="468970"/>
              </a:xfrm>
              <a:custGeom>
                <a:avLst/>
                <a:gdLst>
                  <a:gd name="connsiteX0" fmla="*/ 475337 w 487593"/>
                  <a:gd name="connsiteY0" fmla="*/ 1709 h 475640"/>
                  <a:gd name="connsiteX1" fmla="*/ 487594 w 487593"/>
                  <a:gd name="connsiteY1" fmla="*/ 95888 h 475640"/>
                  <a:gd name="connsiteX2" fmla="*/ 249720 w 487593"/>
                  <a:gd name="connsiteY2" fmla="*/ 95399 h 475640"/>
                  <a:gd name="connsiteX3" fmla="*/ 233797 w 487593"/>
                  <a:gd name="connsiteY3" fmla="*/ 112509 h 475640"/>
                  <a:gd name="connsiteX4" fmla="*/ 233832 w 487593"/>
                  <a:gd name="connsiteY4" fmla="*/ 475501 h 475640"/>
                  <a:gd name="connsiteX5" fmla="*/ 139618 w 487593"/>
                  <a:gd name="connsiteY5" fmla="*/ 475640 h 475640"/>
                  <a:gd name="connsiteX6" fmla="*/ 134974 w 487593"/>
                  <a:gd name="connsiteY6" fmla="*/ 450149 h 475640"/>
                  <a:gd name="connsiteX7" fmla="*/ 134869 w 487593"/>
                  <a:gd name="connsiteY7" fmla="*/ 137338 h 475640"/>
                  <a:gd name="connsiteX8" fmla="*/ 134869 w 487593"/>
                  <a:gd name="connsiteY8" fmla="*/ 123265 h 475640"/>
                  <a:gd name="connsiteX9" fmla="*/ 112974 w 487593"/>
                  <a:gd name="connsiteY9" fmla="*/ 100916 h 475640"/>
                  <a:gd name="connsiteX10" fmla="*/ 26932 w 487593"/>
                  <a:gd name="connsiteY10" fmla="*/ 100811 h 475640"/>
                  <a:gd name="connsiteX11" fmla="*/ 5596 w 487593"/>
                  <a:gd name="connsiteY11" fmla="*/ 97319 h 475640"/>
                  <a:gd name="connsiteX12" fmla="*/ 1022 w 487593"/>
                  <a:gd name="connsiteY12" fmla="*/ 67673 h 475640"/>
                  <a:gd name="connsiteX13" fmla="*/ 6923 w 487593"/>
                  <a:gd name="connsiteY13" fmla="*/ 18366 h 475640"/>
                  <a:gd name="connsiteX14" fmla="*/ 26269 w 487593"/>
                  <a:gd name="connsiteY14" fmla="*/ 1534 h 475640"/>
                  <a:gd name="connsiteX15" fmla="*/ 69604 w 487593"/>
                  <a:gd name="connsiteY15" fmla="*/ 277 h 475640"/>
                  <a:gd name="connsiteX16" fmla="*/ 463115 w 487593"/>
                  <a:gd name="connsiteY16" fmla="*/ 242 h 475640"/>
                  <a:gd name="connsiteX17" fmla="*/ 475337 w 487593"/>
                  <a:gd name="connsiteY17" fmla="*/ 1709 h 475640"/>
                  <a:gd name="connsiteX0" fmla="*/ 471708 w 483965"/>
                  <a:gd name="connsiteY0" fmla="*/ 1709 h 475640"/>
                  <a:gd name="connsiteX1" fmla="*/ 483965 w 483965"/>
                  <a:gd name="connsiteY1" fmla="*/ 95888 h 475640"/>
                  <a:gd name="connsiteX2" fmla="*/ 246091 w 483965"/>
                  <a:gd name="connsiteY2" fmla="*/ 95399 h 475640"/>
                  <a:gd name="connsiteX3" fmla="*/ 230168 w 483965"/>
                  <a:gd name="connsiteY3" fmla="*/ 112509 h 475640"/>
                  <a:gd name="connsiteX4" fmla="*/ 230203 w 483965"/>
                  <a:gd name="connsiteY4" fmla="*/ 475501 h 475640"/>
                  <a:gd name="connsiteX5" fmla="*/ 135989 w 483965"/>
                  <a:gd name="connsiteY5" fmla="*/ 475640 h 475640"/>
                  <a:gd name="connsiteX6" fmla="*/ 131345 w 483965"/>
                  <a:gd name="connsiteY6" fmla="*/ 450149 h 475640"/>
                  <a:gd name="connsiteX7" fmla="*/ 131240 w 483965"/>
                  <a:gd name="connsiteY7" fmla="*/ 137338 h 475640"/>
                  <a:gd name="connsiteX8" fmla="*/ 131240 w 483965"/>
                  <a:gd name="connsiteY8" fmla="*/ 123265 h 475640"/>
                  <a:gd name="connsiteX9" fmla="*/ 109345 w 483965"/>
                  <a:gd name="connsiteY9" fmla="*/ 100916 h 475640"/>
                  <a:gd name="connsiteX10" fmla="*/ 23303 w 483965"/>
                  <a:gd name="connsiteY10" fmla="*/ 100811 h 475640"/>
                  <a:gd name="connsiteX11" fmla="*/ 1967 w 483965"/>
                  <a:gd name="connsiteY11" fmla="*/ 97319 h 475640"/>
                  <a:gd name="connsiteX12" fmla="*/ 3294 w 483965"/>
                  <a:gd name="connsiteY12" fmla="*/ 18366 h 475640"/>
                  <a:gd name="connsiteX13" fmla="*/ 22640 w 483965"/>
                  <a:gd name="connsiteY13" fmla="*/ 1534 h 475640"/>
                  <a:gd name="connsiteX14" fmla="*/ 65975 w 483965"/>
                  <a:gd name="connsiteY14" fmla="*/ 277 h 475640"/>
                  <a:gd name="connsiteX15" fmla="*/ 459486 w 483965"/>
                  <a:gd name="connsiteY15" fmla="*/ 242 h 475640"/>
                  <a:gd name="connsiteX16" fmla="*/ 471708 w 483965"/>
                  <a:gd name="connsiteY16" fmla="*/ 1709 h 475640"/>
                  <a:gd name="connsiteX0" fmla="*/ 469742 w 481999"/>
                  <a:gd name="connsiteY0" fmla="*/ 7052 h 480983"/>
                  <a:gd name="connsiteX1" fmla="*/ 481999 w 481999"/>
                  <a:gd name="connsiteY1" fmla="*/ 101231 h 480983"/>
                  <a:gd name="connsiteX2" fmla="*/ 244125 w 481999"/>
                  <a:gd name="connsiteY2" fmla="*/ 100742 h 480983"/>
                  <a:gd name="connsiteX3" fmla="*/ 228202 w 481999"/>
                  <a:gd name="connsiteY3" fmla="*/ 117852 h 480983"/>
                  <a:gd name="connsiteX4" fmla="*/ 228237 w 481999"/>
                  <a:gd name="connsiteY4" fmla="*/ 480844 h 480983"/>
                  <a:gd name="connsiteX5" fmla="*/ 134023 w 481999"/>
                  <a:gd name="connsiteY5" fmla="*/ 480983 h 480983"/>
                  <a:gd name="connsiteX6" fmla="*/ 129379 w 481999"/>
                  <a:gd name="connsiteY6" fmla="*/ 455492 h 480983"/>
                  <a:gd name="connsiteX7" fmla="*/ 129274 w 481999"/>
                  <a:gd name="connsiteY7" fmla="*/ 142681 h 480983"/>
                  <a:gd name="connsiteX8" fmla="*/ 129274 w 481999"/>
                  <a:gd name="connsiteY8" fmla="*/ 128608 h 480983"/>
                  <a:gd name="connsiteX9" fmla="*/ 107379 w 481999"/>
                  <a:gd name="connsiteY9" fmla="*/ 106259 h 480983"/>
                  <a:gd name="connsiteX10" fmla="*/ 21337 w 481999"/>
                  <a:gd name="connsiteY10" fmla="*/ 106154 h 480983"/>
                  <a:gd name="connsiteX11" fmla="*/ 1 w 481999"/>
                  <a:gd name="connsiteY11" fmla="*/ 102662 h 480983"/>
                  <a:gd name="connsiteX12" fmla="*/ 20674 w 481999"/>
                  <a:gd name="connsiteY12" fmla="*/ 6877 h 480983"/>
                  <a:gd name="connsiteX13" fmla="*/ 64009 w 481999"/>
                  <a:gd name="connsiteY13" fmla="*/ 5620 h 480983"/>
                  <a:gd name="connsiteX14" fmla="*/ 457520 w 481999"/>
                  <a:gd name="connsiteY14" fmla="*/ 5585 h 480983"/>
                  <a:gd name="connsiteX15" fmla="*/ 469742 w 481999"/>
                  <a:gd name="connsiteY15" fmla="*/ 7052 h 480983"/>
                  <a:gd name="connsiteX0" fmla="*/ 547407 w 559664"/>
                  <a:gd name="connsiteY0" fmla="*/ 1710 h 475641"/>
                  <a:gd name="connsiteX1" fmla="*/ 559664 w 559664"/>
                  <a:gd name="connsiteY1" fmla="*/ 95889 h 475641"/>
                  <a:gd name="connsiteX2" fmla="*/ 321790 w 559664"/>
                  <a:gd name="connsiteY2" fmla="*/ 95400 h 475641"/>
                  <a:gd name="connsiteX3" fmla="*/ 305867 w 559664"/>
                  <a:gd name="connsiteY3" fmla="*/ 112510 h 475641"/>
                  <a:gd name="connsiteX4" fmla="*/ 305902 w 559664"/>
                  <a:gd name="connsiteY4" fmla="*/ 475502 h 475641"/>
                  <a:gd name="connsiteX5" fmla="*/ 211688 w 559664"/>
                  <a:gd name="connsiteY5" fmla="*/ 475641 h 475641"/>
                  <a:gd name="connsiteX6" fmla="*/ 207044 w 559664"/>
                  <a:gd name="connsiteY6" fmla="*/ 450150 h 475641"/>
                  <a:gd name="connsiteX7" fmla="*/ 206939 w 559664"/>
                  <a:gd name="connsiteY7" fmla="*/ 137339 h 475641"/>
                  <a:gd name="connsiteX8" fmla="*/ 206939 w 559664"/>
                  <a:gd name="connsiteY8" fmla="*/ 123266 h 475641"/>
                  <a:gd name="connsiteX9" fmla="*/ 185044 w 559664"/>
                  <a:gd name="connsiteY9" fmla="*/ 100917 h 475641"/>
                  <a:gd name="connsiteX10" fmla="*/ 99002 w 559664"/>
                  <a:gd name="connsiteY10" fmla="*/ 100812 h 475641"/>
                  <a:gd name="connsiteX11" fmla="*/ 77666 w 559664"/>
                  <a:gd name="connsiteY11" fmla="*/ 97320 h 475641"/>
                  <a:gd name="connsiteX12" fmla="*/ 903 w 559664"/>
                  <a:gd name="connsiteY12" fmla="*/ 11528 h 475641"/>
                  <a:gd name="connsiteX13" fmla="*/ 141674 w 559664"/>
                  <a:gd name="connsiteY13" fmla="*/ 278 h 475641"/>
                  <a:gd name="connsiteX14" fmla="*/ 535185 w 559664"/>
                  <a:gd name="connsiteY14" fmla="*/ 243 h 475641"/>
                  <a:gd name="connsiteX15" fmla="*/ 547407 w 559664"/>
                  <a:gd name="connsiteY15" fmla="*/ 1710 h 475641"/>
                  <a:gd name="connsiteX0" fmla="*/ 557188 w 569445"/>
                  <a:gd name="connsiteY0" fmla="*/ 1710 h 475641"/>
                  <a:gd name="connsiteX1" fmla="*/ 569445 w 569445"/>
                  <a:gd name="connsiteY1" fmla="*/ 95889 h 475641"/>
                  <a:gd name="connsiteX2" fmla="*/ 331571 w 569445"/>
                  <a:gd name="connsiteY2" fmla="*/ 95400 h 475641"/>
                  <a:gd name="connsiteX3" fmla="*/ 315648 w 569445"/>
                  <a:gd name="connsiteY3" fmla="*/ 112510 h 475641"/>
                  <a:gd name="connsiteX4" fmla="*/ 315683 w 569445"/>
                  <a:gd name="connsiteY4" fmla="*/ 475502 h 475641"/>
                  <a:gd name="connsiteX5" fmla="*/ 221469 w 569445"/>
                  <a:gd name="connsiteY5" fmla="*/ 475641 h 475641"/>
                  <a:gd name="connsiteX6" fmla="*/ 216825 w 569445"/>
                  <a:gd name="connsiteY6" fmla="*/ 450150 h 475641"/>
                  <a:gd name="connsiteX7" fmla="*/ 216720 w 569445"/>
                  <a:gd name="connsiteY7" fmla="*/ 137339 h 475641"/>
                  <a:gd name="connsiteX8" fmla="*/ 216720 w 569445"/>
                  <a:gd name="connsiteY8" fmla="*/ 123266 h 475641"/>
                  <a:gd name="connsiteX9" fmla="*/ 194825 w 569445"/>
                  <a:gd name="connsiteY9" fmla="*/ 100917 h 475641"/>
                  <a:gd name="connsiteX10" fmla="*/ 108783 w 569445"/>
                  <a:gd name="connsiteY10" fmla="*/ 100812 h 475641"/>
                  <a:gd name="connsiteX11" fmla="*/ 9998 w 569445"/>
                  <a:gd name="connsiteY11" fmla="*/ 99819 h 475641"/>
                  <a:gd name="connsiteX12" fmla="*/ 10684 w 569445"/>
                  <a:gd name="connsiteY12" fmla="*/ 11528 h 475641"/>
                  <a:gd name="connsiteX13" fmla="*/ 151455 w 569445"/>
                  <a:gd name="connsiteY13" fmla="*/ 278 h 475641"/>
                  <a:gd name="connsiteX14" fmla="*/ 544966 w 569445"/>
                  <a:gd name="connsiteY14" fmla="*/ 243 h 475641"/>
                  <a:gd name="connsiteX15" fmla="*/ 557188 w 569445"/>
                  <a:gd name="connsiteY15" fmla="*/ 1710 h 475641"/>
                  <a:gd name="connsiteX0" fmla="*/ 548329 w 560586"/>
                  <a:gd name="connsiteY0" fmla="*/ 1710 h 475641"/>
                  <a:gd name="connsiteX1" fmla="*/ 560586 w 560586"/>
                  <a:gd name="connsiteY1" fmla="*/ 95889 h 475641"/>
                  <a:gd name="connsiteX2" fmla="*/ 322712 w 560586"/>
                  <a:gd name="connsiteY2" fmla="*/ 95400 h 475641"/>
                  <a:gd name="connsiteX3" fmla="*/ 306789 w 560586"/>
                  <a:gd name="connsiteY3" fmla="*/ 112510 h 475641"/>
                  <a:gd name="connsiteX4" fmla="*/ 306824 w 560586"/>
                  <a:gd name="connsiteY4" fmla="*/ 475502 h 475641"/>
                  <a:gd name="connsiteX5" fmla="*/ 212610 w 560586"/>
                  <a:gd name="connsiteY5" fmla="*/ 475641 h 475641"/>
                  <a:gd name="connsiteX6" fmla="*/ 207966 w 560586"/>
                  <a:gd name="connsiteY6" fmla="*/ 450150 h 475641"/>
                  <a:gd name="connsiteX7" fmla="*/ 207861 w 560586"/>
                  <a:gd name="connsiteY7" fmla="*/ 137339 h 475641"/>
                  <a:gd name="connsiteX8" fmla="*/ 207861 w 560586"/>
                  <a:gd name="connsiteY8" fmla="*/ 123266 h 475641"/>
                  <a:gd name="connsiteX9" fmla="*/ 185966 w 560586"/>
                  <a:gd name="connsiteY9" fmla="*/ 100917 h 475641"/>
                  <a:gd name="connsiteX10" fmla="*/ 99924 w 560586"/>
                  <a:gd name="connsiteY10" fmla="*/ 100812 h 475641"/>
                  <a:gd name="connsiteX11" fmla="*/ 1139 w 560586"/>
                  <a:gd name="connsiteY11" fmla="*/ 99819 h 475641"/>
                  <a:gd name="connsiteX12" fmla="*/ 1825 w 560586"/>
                  <a:gd name="connsiteY12" fmla="*/ 11528 h 475641"/>
                  <a:gd name="connsiteX13" fmla="*/ 142596 w 560586"/>
                  <a:gd name="connsiteY13" fmla="*/ 278 h 475641"/>
                  <a:gd name="connsiteX14" fmla="*/ 536107 w 560586"/>
                  <a:gd name="connsiteY14" fmla="*/ 243 h 475641"/>
                  <a:gd name="connsiteX15" fmla="*/ 548329 w 560586"/>
                  <a:gd name="connsiteY15" fmla="*/ 1710 h 475641"/>
                  <a:gd name="connsiteX0" fmla="*/ 548329 w 560586"/>
                  <a:gd name="connsiteY0" fmla="*/ 1710 h 475641"/>
                  <a:gd name="connsiteX1" fmla="*/ 560586 w 560586"/>
                  <a:gd name="connsiteY1" fmla="*/ 95889 h 475641"/>
                  <a:gd name="connsiteX2" fmla="*/ 322712 w 560586"/>
                  <a:gd name="connsiteY2" fmla="*/ 95400 h 475641"/>
                  <a:gd name="connsiteX3" fmla="*/ 306789 w 560586"/>
                  <a:gd name="connsiteY3" fmla="*/ 112510 h 475641"/>
                  <a:gd name="connsiteX4" fmla="*/ 306824 w 560586"/>
                  <a:gd name="connsiteY4" fmla="*/ 475502 h 475641"/>
                  <a:gd name="connsiteX5" fmla="*/ 212610 w 560586"/>
                  <a:gd name="connsiteY5" fmla="*/ 475641 h 475641"/>
                  <a:gd name="connsiteX6" fmla="*/ 207966 w 560586"/>
                  <a:gd name="connsiteY6" fmla="*/ 450150 h 475641"/>
                  <a:gd name="connsiteX7" fmla="*/ 207861 w 560586"/>
                  <a:gd name="connsiteY7" fmla="*/ 137339 h 475641"/>
                  <a:gd name="connsiteX8" fmla="*/ 207861 w 560586"/>
                  <a:gd name="connsiteY8" fmla="*/ 123266 h 475641"/>
                  <a:gd name="connsiteX9" fmla="*/ 185966 w 560586"/>
                  <a:gd name="connsiteY9" fmla="*/ 100917 h 475641"/>
                  <a:gd name="connsiteX10" fmla="*/ 99924 w 560586"/>
                  <a:gd name="connsiteY10" fmla="*/ 100812 h 475641"/>
                  <a:gd name="connsiteX11" fmla="*/ 1139 w 560586"/>
                  <a:gd name="connsiteY11" fmla="*/ 99819 h 475641"/>
                  <a:gd name="connsiteX12" fmla="*/ 1825 w 560586"/>
                  <a:gd name="connsiteY12" fmla="*/ 11528 h 475641"/>
                  <a:gd name="connsiteX13" fmla="*/ 536107 w 560586"/>
                  <a:gd name="connsiteY13" fmla="*/ 243 h 475641"/>
                  <a:gd name="connsiteX14" fmla="*/ 548329 w 560586"/>
                  <a:gd name="connsiteY14" fmla="*/ 1710 h 475641"/>
                  <a:gd name="connsiteX0" fmla="*/ 547194 w 559451"/>
                  <a:gd name="connsiteY0" fmla="*/ 9423 h 483354"/>
                  <a:gd name="connsiteX1" fmla="*/ 559451 w 559451"/>
                  <a:gd name="connsiteY1" fmla="*/ 103602 h 483354"/>
                  <a:gd name="connsiteX2" fmla="*/ 321577 w 559451"/>
                  <a:gd name="connsiteY2" fmla="*/ 103113 h 483354"/>
                  <a:gd name="connsiteX3" fmla="*/ 305654 w 559451"/>
                  <a:gd name="connsiteY3" fmla="*/ 120223 h 483354"/>
                  <a:gd name="connsiteX4" fmla="*/ 305689 w 559451"/>
                  <a:gd name="connsiteY4" fmla="*/ 483215 h 483354"/>
                  <a:gd name="connsiteX5" fmla="*/ 211475 w 559451"/>
                  <a:gd name="connsiteY5" fmla="*/ 483354 h 483354"/>
                  <a:gd name="connsiteX6" fmla="*/ 206831 w 559451"/>
                  <a:gd name="connsiteY6" fmla="*/ 457863 h 483354"/>
                  <a:gd name="connsiteX7" fmla="*/ 206726 w 559451"/>
                  <a:gd name="connsiteY7" fmla="*/ 145052 h 483354"/>
                  <a:gd name="connsiteX8" fmla="*/ 206726 w 559451"/>
                  <a:gd name="connsiteY8" fmla="*/ 130979 h 483354"/>
                  <a:gd name="connsiteX9" fmla="*/ 184831 w 559451"/>
                  <a:gd name="connsiteY9" fmla="*/ 108630 h 483354"/>
                  <a:gd name="connsiteX10" fmla="*/ 98789 w 559451"/>
                  <a:gd name="connsiteY10" fmla="*/ 108525 h 483354"/>
                  <a:gd name="connsiteX11" fmla="*/ 4 w 559451"/>
                  <a:gd name="connsiteY11" fmla="*/ 107532 h 483354"/>
                  <a:gd name="connsiteX12" fmla="*/ 5687 w 559451"/>
                  <a:gd name="connsiteY12" fmla="*/ 6749 h 483354"/>
                  <a:gd name="connsiteX13" fmla="*/ 534972 w 559451"/>
                  <a:gd name="connsiteY13" fmla="*/ 7956 h 483354"/>
                  <a:gd name="connsiteX14" fmla="*/ 547194 w 559451"/>
                  <a:gd name="connsiteY14" fmla="*/ 9423 h 483354"/>
                  <a:gd name="connsiteX0" fmla="*/ 547194 w 559451"/>
                  <a:gd name="connsiteY0" fmla="*/ 3030 h 476961"/>
                  <a:gd name="connsiteX1" fmla="*/ 559451 w 559451"/>
                  <a:gd name="connsiteY1" fmla="*/ 97209 h 476961"/>
                  <a:gd name="connsiteX2" fmla="*/ 321577 w 559451"/>
                  <a:gd name="connsiteY2" fmla="*/ 96720 h 476961"/>
                  <a:gd name="connsiteX3" fmla="*/ 305654 w 559451"/>
                  <a:gd name="connsiteY3" fmla="*/ 113830 h 476961"/>
                  <a:gd name="connsiteX4" fmla="*/ 305689 w 559451"/>
                  <a:gd name="connsiteY4" fmla="*/ 476822 h 476961"/>
                  <a:gd name="connsiteX5" fmla="*/ 211475 w 559451"/>
                  <a:gd name="connsiteY5" fmla="*/ 476961 h 476961"/>
                  <a:gd name="connsiteX6" fmla="*/ 206831 w 559451"/>
                  <a:gd name="connsiteY6" fmla="*/ 451470 h 476961"/>
                  <a:gd name="connsiteX7" fmla="*/ 206726 w 559451"/>
                  <a:gd name="connsiteY7" fmla="*/ 138659 h 476961"/>
                  <a:gd name="connsiteX8" fmla="*/ 206726 w 559451"/>
                  <a:gd name="connsiteY8" fmla="*/ 124586 h 476961"/>
                  <a:gd name="connsiteX9" fmla="*/ 184831 w 559451"/>
                  <a:gd name="connsiteY9" fmla="*/ 102237 h 476961"/>
                  <a:gd name="connsiteX10" fmla="*/ 98789 w 559451"/>
                  <a:gd name="connsiteY10" fmla="*/ 102132 h 476961"/>
                  <a:gd name="connsiteX11" fmla="*/ 4 w 559451"/>
                  <a:gd name="connsiteY11" fmla="*/ 101139 h 476961"/>
                  <a:gd name="connsiteX12" fmla="*/ 5687 w 559451"/>
                  <a:gd name="connsiteY12" fmla="*/ 356 h 476961"/>
                  <a:gd name="connsiteX13" fmla="*/ 534972 w 559451"/>
                  <a:gd name="connsiteY13" fmla="*/ 1563 h 476961"/>
                  <a:gd name="connsiteX14" fmla="*/ 547194 w 559451"/>
                  <a:gd name="connsiteY14" fmla="*/ 3030 h 476961"/>
                  <a:gd name="connsiteX0" fmla="*/ 547194 w 559451"/>
                  <a:gd name="connsiteY0" fmla="*/ 3030 h 476961"/>
                  <a:gd name="connsiteX1" fmla="*/ 559451 w 559451"/>
                  <a:gd name="connsiteY1" fmla="*/ 97209 h 476961"/>
                  <a:gd name="connsiteX2" fmla="*/ 321577 w 559451"/>
                  <a:gd name="connsiteY2" fmla="*/ 96720 h 476961"/>
                  <a:gd name="connsiteX3" fmla="*/ 305654 w 559451"/>
                  <a:gd name="connsiteY3" fmla="*/ 113830 h 476961"/>
                  <a:gd name="connsiteX4" fmla="*/ 305689 w 559451"/>
                  <a:gd name="connsiteY4" fmla="*/ 476822 h 476961"/>
                  <a:gd name="connsiteX5" fmla="*/ 211475 w 559451"/>
                  <a:gd name="connsiteY5" fmla="*/ 476961 h 476961"/>
                  <a:gd name="connsiteX6" fmla="*/ 206831 w 559451"/>
                  <a:gd name="connsiteY6" fmla="*/ 451470 h 476961"/>
                  <a:gd name="connsiteX7" fmla="*/ 206726 w 559451"/>
                  <a:gd name="connsiteY7" fmla="*/ 138659 h 476961"/>
                  <a:gd name="connsiteX8" fmla="*/ 206726 w 559451"/>
                  <a:gd name="connsiteY8" fmla="*/ 124586 h 476961"/>
                  <a:gd name="connsiteX9" fmla="*/ 184831 w 559451"/>
                  <a:gd name="connsiteY9" fmla="*/ 102237 h 476961"/>
                  <a:gd name="connsiteX10" fmla="*/ 4 w 559451"/>
                  <a:gd name="connsiteY10" fmla="*/ 101139 h 476961"/>
                  <a:gd name="connsiteX11" fmla="*/ 5687 w 559451"/>
                  <a:gd name="connsiteY11" fmla="*/ 356 h 476961"/>
                  <a:gd name="connsiteX12" fmla="*/ 534972 w 559451"/>
                  <a:gd name="connsiteY12" fmla="*/ 1563 h 476961"/>
                  <a:gd name="connsiteX13" fmla="*/ 547194 w 559451"/>
                  <a:gd name="connsiteY13" fmla="*/ 3030 h 476961"/>
                  <a:gd name="connsiteX0" fmla="*/ 547194 w 559451"/>
                  <a:gd name="connsiteY0" fmla="*/ 3030 h 476961"/>
                  <a:gd name="connsiteX1" fmla="*/ 559451 w 559451"/>
                  <a:gd name="connsiteY1" fmla="*/ 97209 h 476961"/>
                  <a:gd name="connsiteX2" fmla="*/ 321577 w 559451"/>
                  <a:gd name="connsiteY2" fmla="*/ 96720 h 476961"/>
                  <a:gd name="connsiteX3" fmla="*/ 305654 w 559451"/>
                  <a:gd name="connsiteY3" fmla="*/ 113830 h 476961"/>
                  <a:gd name="connsiteX4" fmla="*/ 305689 w 559451"/>
                  <a:gd name="connsiteY4" fmla="*/ 476822 h 476961"/>
                  <a:gd name="connsiteX5" fmla="*/ 211475 w 559451"/>
                  <a:gd name="connsiteY5" fmla="*/ 476961 h 476961"/>
                  <a:gd name="connsiteX6" fmla="*/ 206831 w 559451"/>
                  <a:gd name="connsiteY6" fmla="*/ 451470 h 476961"/>
                  <a:gd name="connsiteX7" fmla="*/ 206726 w 559451"/>
                  <a:gd name="connsiteY7" fmla="*/ 124586 h 476961"/>
                  <a:gd name="connsiteX8" fmla="*/ 184831 w 559451"/>
                  <a:gd name="connsiteY8" fmla="*/ 102237 h 476961"/>
                  <a:gd name="connsiteX9" fmla="*/ 4 w 559451"/>
                  <a:gd name="connsiteY9" fmla="*/ 101139 h 476961"/>
                  <a:gd name="connsiteX10" fmla="*/ 5687 w 559451"/>
                  <a:gd name="connsiteY10" fmla="*/ 356 h 476961"/>
                  <a:gd name="connsiteX11" fmla="*/ 534972 w 559451"/>
                  <a:gd name="connsiteY11" fmla="*/ 1563 h 476961"/>
                  <a:gd name="connsiteX12" fmla="*/ 547194 w 559451"/>
                  <a:gd name="connsiteY12" fmla="*/ 3030 h 476961"/>
                  <a:gd name="connsiteX0" fmla="*/ 547194 w 559451"/>
                  <a:gd name="connsiteY0" fmla="*/ 13610 h 487541"/>
                  <a:gd name="connsiteX1" fmla="*/ 559451 w 559451"/>
                  <a:gd name="connsiteY1" fmla="*/ 107789 h 487541"/>
                  <a:gd name="connsiteX2" fmla="*/ 321577 w 559451"/>
                  <a:gd name="connsiteY2" fmla="*/ 107300 h 487541"/>
                  <a:gd name="connsiteX3" fmla="*/ 305654 w 559451"/>
                  <a:gd name="connsiteY3" fmla="*/ 124410 h 487541"/>
                  <a:gd name="connsiteX4" fmla="*/ 305689 w 559451"/>
                  <a:gd name="connsiteY4" fmla="*/ 487402 h 487541"/>
                  <a:gd name="connsiteX5" fmla="*/ 211475 w 559451"/>
                  <a:gd name="connsiteY5" fmla="*/ 487541 h 487541"/>
                  <a:gd name="connsiteX6" fmla="*/ 206831 w 559451"/>
                  <a:gd name="connsiteY6" fmla="*/ 462050 h 487541"/>
                  <a:gd name="connsiteX7" fmla="*/ 206726 w 559451"/>
                  <a:gd name="connsiteY7" fmla="*/ 135166 h 487541"/>
                  <a:gd name="connsiteX8" fmla="*/ 184831 w 559451"/>
                  <a:gd name="connsiteY8" fmla="*/ 112817 h 487541"/>
                  <a:gd name="connsiteX9" fmla="*/ 4 w 559451"/>
                  <a:gd name="connsiteY9" fmla="*/ 111719 h 487541"/>
                  <a:gd name="connsiteX10" fmla="*/ 5687 w 559451"/>
                  <a:gd name="connsiteY10" fmla="*/ 10936 h 487541"/>
                  <a:gd name="connsiteX11" fmla="*/ 547194 w 559451"/>
                  <a:gd name="connsiteY11" fmla="*/ 13610 h 487541"/>
                  <a:gd name="connsiteX0" fmla="*/ 547194 w 559451"/>
                  <a:gd name="connsiteY0" fmla="*/ 8639 h 482570"/>
                  <a:gd name="connsiteX1" fmla="*/ 559451 w 559451"/>
                  <a:gd name="connsiteY1" fmla="*/ 102818 h 482570"/>
                  <a:gd name="connsiteX2" fmla="*/ 321577 w 559451"/>
                  <a:gd name="connsiteY2" fmla="*/ 102329 h 482570"/>
                  <a:gd name="connsiteX3" fmla="*/ 305654 w 559451"/>
                  <a:gd name="connsiteY3" fmla="*/ 119439 h 482570"/>
                  <a:gd name="connsiteX4" fmla="*/ 305689 w 559451"/>
                  <a:gd name="connsiteY4" fmla="*/ 482431 h 482570"/>
                  <a:gd name="connsiteX5" fmla="*/ 211475 w 559451"/>
                  <a:gd name="connsiteY5" fmla="*/ 482570 h 482570"/>
                  <a:gd name="connsiteX6" fmla="*/ 206831 w 559451"/>
                  <a:gd name="connsiteY6" fmla="*/ 457079 h 482570"/>
                  <a:gd name="connsiteX7" fmla="*/ 206726 w 559451"/>
                  <a:gd name="connsiteY7" fmla="*/ 130195 h 482570"/>
                  <a:gd name="connsiteX8" fmla="*/ 184831 w 559451"/>
                  <a:gd name="connsiteY8" fmla="*/ 107846 h 482570"/>
                  <a:gd name="connsiteX9" fmla="*/ 4 w 559451"/>
                  <a:gd name="connsiteY9" fmla="*/ 106748 h 482570"/>
                  <a:gd name="connsiteX10" fmla="*/ 5687 w 559451"/>
                  <a:gd name="connsiteY10" fmla="*/ 5965 h 482570"/>
                  <a:gd name="connsiteX11" fmla="*/ 547194 w 559451"/>
                  <a:gd name="connsiteY11" fmla="*/ 8639 h 482570"/>
                  <a:gd name="connsiteX0" fmla="*/ 547194 w 559451"/>
                  <a:gd name="connsiteY0" fmla="*/ 2674 h 476605"/>
                  <a:gd name="connsiteX1" fmla="*/ 559451 w 559451"/>
                  <a:gd name="connsiteY1" fmla="*/ 96853 h 476605"/>
                  <a:gd name="connsiteX2" fmla="*/ 321577 w 559451"/>
                  <a:gd name="connsiteY2" fmla="*/ 96364 h 476605"/>
                  <a:gd name="connsiteX3" fmla="*/ 305654 w 559451"/>
                  <a:gd name="connsiteY3" fmla="*/ 113474 h 476605"/>
                  <a:gd name="connsiteX4" fmla="*/ 305689 w 559451"/>
                  <a:gd name="connsiteY4" fmla="*/ 476466 h 476605"/>
                  <a:gd name="connsiteX5" fmla="*/ 211475 w 559451"/>
                  <a:gd name="connsiteY5" fmla="*/ 476605 h 476605"/>
                  <a:gd name="connsiteX6" fmla="*/ 206831 w 559451"/>
                  <a:gd name="connsiteY6" fmla="*/ 451114 h 476605"/>
                  <a:gd name="connsiteX7" fmla="*/ 206726 w 559451"/>
                  <a:gd name="connsiteY7" fmla="*/ 124230 h 476605"/>
                  <a:gd name="connsiteX8" fmla="*/ 184831 w 559451"/>
                  <a:gd name="connsiteY8" fmla="*/ 101881 h 476605"/>
                  <a:gd name="connsiteX9" fmla="*/ 4 w 559451"/>
                  <a:gd name="connsiteY9" fmla="*/ 100783 h 476605"/>
                  <a:gd name="connsiteX10" fmla="*/ 5687 w 559451"/>
                  <a:gd name="connsiteY10" fmla="*/ 0 h 476605"/>
                  <a:gd name="connsiteX11" fmla="*/ 547194 w 559451"/>
                  <a:gd name="connsiteY11" fmla="*/ 2674 h 476605"/>
                  <a:gd name="connsiteX0" fmla="*/ 544695 w 559451"/>
                  <a:gd name="connsiteY0" fmla="*/ 175 h 476605"/>
                  <a:gd name="connsiteX1" fmla="*/ 559451 w 559451"/>
                  <a:gd name="connsiteY1" fmla="*/ 96853 h 476605"/>
                  <a:gd name="connsiteX2" fmla="*/ 321577 w 559451"/>
                  <a:gd name="connsiteY2" fmla="*/ 96364 h 476605"/>
                  <a:gd name="connsiteX3" fmla="*/ 305654 w 559451"/>
                  <a:gd name="connsiteY3" fmla="*/ 113474 h 476605"/>
                  <a:gd name="connsiteX4" fmla="*/ 305689 w 559451"/>
                  <a:gd name="connsiteY4" fmla="*/ 476466 h 476605"/>
                  <a:gd name="connsiteX5" fmla="*/ 211475 w 559451"/>
                  <a:gd name="connsiteY5" fmla="*/ 476605 h 476605"/>
                  <a:gd name="connsiteX6" fmla="*/ 206831 w 559451"/>
                  <a:gd name="connsiteY6" fmla="*/ 451114 h 476605"/>
                  <a:gd name="connsiteX7" fmla="*/ 206726 w 559451"/>
                  <a:gd name="connsiteY7" fmla="*/ 124230 h 476605"/>
                  <a:gd name="connsiteX8" fmla="*/ 184831 w 559451"/>
                  <a:gd name="connsiteY8" fmla="*/ 101881 h 476605"/>
                  <a:gd name="connsiteX9" fmla="*/ 4 w 559451"/>
                  <a:gd name="connsiteY9" fmla="*/ 100783 h 476605"/>
                  <a:gd name="connsiteX10" fmla="*/ 5687 w 559451"/>
                  <a:gd name="connsiteY10" fmla="*/ 0 h 476605"/>
                  <a:gd name="connsiteX11" fmla="*/ 544695 w 559451"/>
                  <a:gd name="connsiteY11" fmla="*/ 175 h 476605"/>
                  <a:gd name="connsiteX0" fmla="*/ 544695 w 559451"/>
                  <a:gd name="connsiteY0" fmla="*/ 175 h 476605"/>
                  <a:gd name="connsiteX1" fmla="*/ 559451 w 559451"/>
                  <a:gd name="connsiteY1" fmla="*/ 96853 h 476605"/>
                  <a:gd name="connsiteX2" fmla="*/ 321577 w 559451"/>
                  <a:gd name="connsiteY2" fmla="*/ 96364 h 476605"/>
                  <a:gd name="connsiteX3" fmla="*/ 305654 w 559451"/>
                  <a:gd name="connsiteY3" fmla="*/ 113474 h 476605"/>
                  <a:gd name="connsiteX4" fmla="*/ 305689 w 559451"/>
                  <a:gd name="connsiteY4" fmla="*/ 476466 h 476605"/>
                  <a:gd name="connsiteX5" fmla="*/ 211475 w 559451"/>
                  <a:gd name="connsiteY5" fmla="*/ 476605 h 476605"/>
                  <a:gd name="connsiteX6" fmla="*/ 206831 w 559451"/>
                  <a:gd name="connsiteY6" fmla="*/ 451114 h 476605"/>
                  <a:gd name="connsiteX7" fmla="*/ 206726 w 559451"/>
                  <a:gd name="connsiteY7" fmla="*/ 124230 h 476605"/>
                  <a:gd name="connsiteX8" fmla="*/ 184831 w 559451"/>
                  <a:gd name="connsiteY8" fmla="*/ 101881 h 476605"/>
                  <a:gd name="connsiteX9" fmla="*/ 4 w 559451"/>
                  <a:gd name="connsiteY9" fmla="*/ 100783 h 476605"/>
                  <a:gd name="connsiteX10" fmla="*/ 5687 w 559451"/>
                  <a:gd name="connsiteY10" fmla="*/ 0 h 476605"/>
                  <a:gd name="connsiteX11" fmla="*/ 544695 w 559451"/>
                  <a:gd name="connsiteY11" fmla="*/ 175 h 476605"/>
                  <a:gd name="connsiteX0" fmla="*/ 544695 w 559451"/>
                  <a:gd name="connsiteY0" fmla="*/ 175 h 476605"/>
                  <a:gd name="connsiteX1" fmla="*/ 559451 w 559451"/>
                  <a:gd name="connsiteY1" fmla="*/ 96853 h 476605"/>
                  <a:gd name="connsiteX2" fmla="*/ 321577 w 559451"/>
                  <a:gd name="connsiteY2" fmla="*/ 96364 h 476605"/>
                  <a:gd name="connsiteX3" fmla="*/ 305654 w 559451"/>
                  <a:gd name="connsiteY3" fmla="*/ 113474 h 476605"/>
                  <a:gd name="connsiteX4" fmla="*/ 305689 w 559451"/>
                  <a:gd name="connsiteY4" fmla="*/ 476466 h 476605"/>
                  <a:gd name="connsiteX5" fmla="*/ 211475 w 559451"/>
                  <a:gd name="connsiteY5" fmla="*/ 476605 h 476605"/>
                  <a:gd name="connsiteX6" fmla="*/ 206726 w 559451"/>
                  <a:gd name="connsiteY6" fmla="*/ 124230 h 476605"/>
                  <a:gd name="connsiteX7" fmla="*/ 184831 w 559451"/>
                  <a:gd name="connsiteY7" fmla="*/ 101881 h 476605"/>
                  <a:gd name="connsiteX8" fmla="*/ 4 w 559451"/>
                  <a:gd name="connsiteY8" fmla="*/ 100783 h 476605"/>
                  <a:gd name="connsiteX9" fmla="*/ 5687 w 559451"/>
                  <a:gd name="connsiteY9" fmla="*/ 0 h 476605"/>
                  <a:gd name="connsiteX10" fmla="*/ 544695 w 559451"/>
                  <a:gd name="connsiteY10" fmla="*/ 175 h 476605"/>
                  <a:gd name="connsiteX0" fmla="*/ 544695 w 559451"/>
                  <a:gd name="connsiteY0" fmla="*/ 175 h 476605"/>
                  <a:gd name="connsiteX1" fmla="*/ 559451 w 559451"/>
                  <a:gd name="connsiteY1" fmla="*/ 96853 h 476605"/>
                  <a:gd name="connsiteX2" fmla="*/ 321577 w 559451"/>
                  <a:gd name="connsiteY2" fmla="*/ 96364 h 476605"/>
                  <a:gd name="connsiteX3" fmla="*/ 305654 w 559451"/>
                  <a:gd name="connsiteY3" fmla="*/ 113474 h 476605"/>
                  <a:gd name="connsiteX4" fmla="*/ 305689 w 559451"/>
                  <a:gd name="connsiteY4" fmla="*/ 476466 h 476605"/>
                  <a:gd name="connsiteX5" fmla="*/ 208976 w 559451"/>
                  <a:gd name="connsiteY5" fmla="*/ 476605 h 476605"/>
                  <a:gd name="connsiteX6" fmla="*/ 206726 w 559451"/>
                  <a:gd name="connsiteY6" fmla="*/ 124230 h 476605"/>
                  <a:gd name="connsiteX7" fmla="*/ 184831 w 559451"/>
                  <a:gd name="connsiteY7" fmla="*/ 101881 h 476605"/>
                  <a:gd name="connsiteX8" fmla="*/ 4 w 559451"/>
                  <a:gd name="connsiteY8" fmla="*/ 100783 h 476605"/>
                  <a:gd name="connsiteX9" fmla="*/ 5687 w 559451"/>
                  <a:gd name="connsiteY9" fmla="*/ 0 h 476605"/>
                  <a:gd name="connsiteX10" fmla="*/ 544695 w 559451"/>
                  <a:gd name="connsiteY10" fmla="*/ 175 h 476605"/>
                  <a:gd name="connsiteX0" fmla="*/ 544695 w 559451"/>
                  <a:gd name="connsiteY0" fmla="*/ 175 h 476605"/>
                  <a:gd name="connsiteX1" fmla="*/ 559451 w 559451"/>
                  <a:gd name="connsiteY1" fmla="*/ 96853 h 476605"/>
                  <a:gd name="connsiteX2" fmla="*/ 321577 w 559451"/>
                  <a:gd name="connsiteY2" fmla="*/ 96364 h 476605"/>
                  <a:gd name="connsiteX3" fmla="*/ 305654 w 559451"/>
                  <a:gd name="connsiteY3" fmla="*/ 113474 h 476605"/>
                  <a:gd name="connsiteX4" fmla="*/ 305689 w 559451"/>
                  <a:gd name="connsiteY4" fmla="*/ 476466 h 476605"/>
                  <a:gd name="connsiteX5" fmla="*/ 208976 w 559451"/>
                  <a:gd name="connsiteY5" fmla="*/ 476605 h 476605"/>
                  <a:gd name="connsiteX6" fmla="*/ 206726 w 559451"/>
                  <a:gd name="connsiteY6" fmla="*/ 124230 h 476605"/>
                  <a:gd name="connsiteX7" fmla="*/ 184831 w 559451"/>
                  <a:gd name="connsiteY7" fmla="*/ 101881 h 476605"/>
                  <a:gd name="connsiteX8" fmla="*/ 4 w 559451"/>
                  <a:gd name="connsiteY8" fmla="*/ 100783 h 476605"/>
                  <a:gd name="connsiteX9" fmla="*/ 5687 w 559451"/>
                  <a:gd name="connsiteY9" fmla="*/ 0 h 476605"/>
                  <a:gd name="connsiteX10" fmla="*/ 544695 w 559451"/>
                  <a:gd name="connsiteY10" fmla="*/ 175 h 476605"/>
                  <a:gd name="connsiteX0" fmla="*/ 544695 w 559451"/>
                  <a:gd name="connsiteY0" fmla="*/ 175 h 476466"/>
                  <a:gd name="connsiteX1" fmla="*/ 559451 w 559451"/>
                  <a:gd name="connsiteY1" fmla="*/ 96853 h 476466"/>
                  <a:gd name="connsiteX2" fmla="*/ 321577 w 559451"/>
                  <a:gd name="connsiteY2" fmla="*/ 96364 h 476466"/>
                  <a:gd name="connsiteX3" fmla="*/ 305654 w 559451"/>
                  <a:gd name="connsiteY3" fmla="*/ 113474 h 476466"/>
                  <a:gd name="connsiteX4" fmla="*/ 305689 w 559451"/>
                  <a:gd name="connsiteY4" fmla="*/ 476466 h 476466"/>
                  <a:gd name="connsiteX5" fmla="*/ 206478 w 559451"/>
                  <a:gd name="connsiteY5" fmla="*/ 466612 h 476466"/>
                  <a:gd name="connsiteX6" fmla="*/ 206726 w 559451"/>
                  <a:gd name="connsiteY6" fmla="*/ 124230 h 476466"/>
                  <a:gd name="connsiteX7" fmla="*/ 184831 w 559451"/>
                  <a:gd name="connsiteY7" fmla="*/ 101881 h 476466"/>
                  <a:gd name="connsiteX8" fmla="*/ 4 w 559451"/>
                  <a:gd name="connsiteY8" fmla="*/ 100783 h 476466"/>
                  <a:gd name="connsiteX9" fmla="*/ 5687 w 559451"/>
                  <a:gd name="connsiteY9" fmla="*/ 0 h 476466"/>
                  <a:gd name="connsiteX10" fmla="*/ 544695 w 559451"/>
                  <a:gd name="connsiteY10" fmla="*/ 175 h 476466"/>
                  <a:gd name="connsiteX0" fmla="*/ 544695 w 559451"/>
                  <a:gd name="connsiteY0" fmla="*/ 175 h 468970"/>
                  <a:gd name="connsiteX1" fmla="*/ 559451 w 559451"/>
                  <a:gd name="connsiteY1" fmla="*/ 96853 h 468970"/>
                  <a:gd name="connsiteX2" fmla="*/ 321577 w 559451"/>
                  <a:gd name="connsiteY2" fmla="*/ 96364 h 468970"/>
                  <a:gd name="connsiteX3" fmla="*/ 305654 w 559451"/>
                  <a:gd name="connsiteY3" fmla="*/ 113474 h 468970"/>
                  <a:gd name="connsiteX4" fmla="*/ 305689 w 559451"/>
                  <a:gd name="connsiteY4" fmla="*/ 468970 h 468970"/>
                  <a:gd name="connsiteX5" fmla="*/ 206478 w 559451"/>
                  <a:gd name="connsiteY5" fmla="*/ 466612 h 468970"/>
                  <a:gd name="connsiteX6" fmla="*/ 206726 w 559451"/>
                  <a:gd name="connsiteY6" fmla="*/ 124230 h 468970"/>
                  <a:gd name="connsiteX7" fmla="*/ 184831 w 559451"/>
                  <a:gd name="connsiteY7" fmla="*/ 101881 h 468970"/>
                  <a:gd name="connsiteX8" fmla="*/ 4 w 559451"/>
                  <a:gd name="connsiteY8" fmla="*/ 100783 h 468970"/>
                  <a:gd name="connsiteX9" fmla="*/ 5687 w 559451"/>
                  <a:gd name="connsiteY9" fmla="*/ 0 h 468970"/>
                  <a:gd name="connsiteX10" fmla="*/ 544695 w 559451"/>
                  <a:gd name="connsiteY10" fmla="*/ 175 h 46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9451" h="468970">
                    <a:moveTo>
                      <a:pt x="544695" y="175"/>
                    </a:moveTo>
                    <a:lnTo>
                      <a:pt x="559451" y="96853"/>
                    </a:lnTo>
                    <a:lnTo>
                      <a:pt x="321577" y="96364"/>
                    </a:lnTo>
                    <a:cubicBezTo>
                      <a:pt x="307749" y="96224"/>
                      <a:pt x="305619" y="101218"/>
                      <a:pt x="305654" y="113474"/>
                    </a:cubicBezTo>
                    <a:cubicBezTo>
                      <a:pt x="306003" y="234472"/>
                      <a:pt x="305759" y="347973"/>
                      <a:pt x="305689" y="468970"/>
                    </a:cubicBezTo>
                    <a:lnTo>
                      <a:pt x="206478" y="466612"/>
                    </a:lnTo>
                    <a:cubicBezTo>
                      <a:pt x="199977" y="397913"/>
                      <a:pt x="211167" y="186684"/>
                      <a:pt x="206726" y="124230"/>
                    </a:cubicBezTo>
                    <a:cubicBezTo>
                      <a:pt x="206482" y="102964"/>
                      <a:pt x="205609" y="101986"/>
                      <a:pt x="184831" y="101881"/>
                    </a:cubicBezTo>
                    <a:lnTo>
                      <a:pt x="4" y="100783"/>
                    </a:lnTo>
                    <a:cubicBezTo>
                      <a:pt x="-106" y="84237"/>
                      <a:pt x="2098" y="31580"/>
                      <a:pt x="5687" y="0"/>
                    </a:cubicBezTo>
                    <a:cubicBezTo>
                      <a:pt x="104380" y="1138"/>
                      <a:pt x="434912" y="4020"/>
                      <a:pt x="544695" y="175"/>
                    </a:cubicBezTo>
                    <a:close/>
                  </a:path>
                </a:pathLst>
              </a:custGeom>
              <a:solidFill>
                <a:srgbClr val="B4B2B3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Graphic 162">
                <a:extLst>
                  <a:ext uri="{FF2B5EF4-FFF2-40B4-BE49-F238E27FC236}">
                    <a16:creationId xmlns:a16="http://schemas.microsoft.com/office/drawing/2014/main" id="{39B4DC1D-741B-411C-A044-F6918CCC3DF0}"/>
                  </a:ext>
                </a:extLst>
              </p:cNvPr>
              <p:cNvSpPr/>
              <p:nvPr/>
            </p:nvSpPr>
            <p:spPr>
              <a:xfrm flipH="1">
                <a:off x="8004474" y="4021064"/>
                <a:ext cx="178230" cy="595954"/>
              </a:xfrm>
              <a:custGeom>
                <a:avLst/>
                <a:gdLst>
                  <a:gd name="connsiteX0" fmla="*/ 131997 w 178230"/>
                  <a:gd name="connsiteY0" fmla="*/ 0 h 595954"/>
                  <a:gd name="connsiteX1" fmla="*/ 178231 w 178230"/>
                  <a:gd name="connsiteY1" fmla="*/ 110591 h 595954"/>
                  <a:gd name="connsiteX2" fmla="*/ 151412 w 178230"/>
                  <a:gd name="connsiteY2" fmla="*/ 219017 h 595954"/>
                  <a:gd name="connsiteX3" fmla="*/ 96553 w 178230"/>
                  <a:gd name="connsiteY3" fmla="*/ 463141 h 595954"/>
                  <a:gd name="connsiteX4" fmla="*/ 66487 w 178230"/>
                  <a:gd name="connsiteY4" fmla="*/ 593322 h 595954"/>
                  <a:gd name="connsiteX5" fmla="*/ 53253 w 178230"/>
                  <a:gd name="connsiteY5" fmla="*/ 595068 h 595954"/>
                  <a:gd name="connsiteX6" fmla="*/ 12222 w 178230"/>
                  <a:gd name="connsiteY6" fmla="*/ 586094 h 595954"/>
                  <a:gd name="connsiteX7" fmla="*/ 0 w 178230"/>
                  <a:gd name="connsiteY7" fmla="*/ 577713 h 595954"/>
                  <a:gd name="connsiteX8" fmla="*/ 62786 w 178230"/>
                  <a:gd name="connsiteY8" fmla="*/ 301532 h 595954"/>
                  <a:gd name="connsiteX9" fmla="*/ 117400 w 178230"/>
                  <a:gd name="connsiteY9" fmla="*/ 58595 h 595954"/>
                  <a:gd name="connsiteX10" fmla="*/ 131997 w 178230"/>
                  <a:gd name="connsiteY10" fmla="*/ 0 h 59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230" h="595954">
                    <a:moveTo>
                      <a:pt x="131997" y="0"/>
                    </a:moveTo>
                    <a:cubicBezTo>
                      <a:pt x="146733" y="37155"/>
                      <a:pt x="159793" y="74973"/>
                      <a:pt x="178231" y="110591"/>
                    </a:cubicBezTo>
                    <a:cubicBezTo>
                      <a:pt x="165380" y="145755"/>
                      <a:pt x="159967" y="182805"/>
                      <a:pt x="151412" y="219017"/>
                    </a:cubicBezTo>
                    <a:cubicBezTo>
                      <a:pt x="132206" y="300170"/>
                      <a:pt x="114886" y="381778"/>
                      <a:pt x="96553" y="463141"/>
                    </a:cubicBezTo>
                    <a:cubicBezTo>
                      <a:pt x="86776" y="506581"/>
                      <a:pt x="76544" y="549952"/>
                      <a:pt x="66487" y="593322"/>
                    </a:cubicBezTo>
                    <a:cubicBezTo>
                      <a:pt x="62506" y="597163"/>
                      <a:pt x="57722" y="595906"/>
                      <a:pt x="53253" y="595068"/>
                    </a:cubicBezTo>
                    <a:cubicBezTo>
                      <a:pt x="39494" y="592519"/>
                      <a:pt x="25876" y="589201"/>
                      <a:pt x="12222" y="586094"/>
                    </a:cubicBezTo>
                    <a:cubicBezTo>
                      <a:pt x="7193" y="584941"/>
                      <a:pt x="2025" y="583475"/>
                      <a:pt x="0" y="577713"/>
                    </a:cubicBezTo>
                    <a:cubicBezTo>
                      <a:pt x="20952" y="485664"/>
                      <a:pt x="41974" y="393616"/>
                      <a:pt x="62786" y="301532"/>
                    </a:cubicBezTo>
                    <a:cubicBezTo>
                      <a:pt x="81084" y="220588"/>
                      <a:pt x="99067" y="139540"/>
                      <a:pt x="117400" y="58595"/>
                    </a:cubicBezTo>
                    <a:cubicBezTo>
                      <a:pt x="121835" y="39005"/>
                      <a:pt x="127108" y="19555"/>
                      <a:pt x="131997" y="0"/>
                    </a:cubicBezTo>
                    <a:close/>
                  </a:path>
                </a:pathLst>
              </a:custGeom>
              <a:solidFill>
                <a:srgbClr val="B4B2B3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Graphic 162">
                <a:extLst>
                  <a:ext uri="{FF2B5EF4-FFF2-40B4-BE49-F238E27FC236}">
                    <a16:creationId xmlns:a16="http://schemas.microsoft.com/office/drawing/2014/main" id="{7E56E46E-C1BE-4B20-9DF9-8B7014483F62}"/>
                  </a:ext>
                </a:extLst>
              </p:cNvPr>
              <p:cNvSpPr/>
              <p:nvPr/>
            </p:nvSpPr>
            <p:spPr>
              <a:xfrm rot="-10800000">
                <a:off x="7786375" y="2978046"/>
                <a:ext cx="1028073" cy="456820"/>
              </a:xfrm>
              <a:custGeom>
                <a:avLst/>
                <a:gdLst>
                  <a:gd name="connsiteX0" fmla="*/ 0 w 1028073"/>
                  <a:gd name="connsiteY0" fmla="*/ 0 h 456820"/>
                  <a:gd name="connsiteX1" fmla="*/ 1028073 w 1028073"/>
                  <a:gd name="connsiteY1" fmla="*/ 0 h 456820"/>
                  <a:gd name="connsiteX2" fmla="*/ 1028073 w 1028073"/>
                  <a:gd name="connsiteY2" fmla="*/ 456821 h 456820"/>
                  <a:gd name="connsiteX3" fmla="*/ 0 w 1028073"/>
                  <a:gd name="connsiteY3" fmla="*/ 456821 h 45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073" h="456820">
                    <a:moveTo>
                      <a:pt x="0" y="0"/>
                    </a:moveTo>
                    <a:lnTo>
                      <a:pt x="1028073" y="0"/>
                    </a:lnTo>
                    <a:lnTo>
                      <a:pt x="1028073" y="456821"/>
                    </a:lnTo>
                    <a:lnTo>
                      <a:pt x="0" y="456821"/>
                    </a:lnTo>
                    <a:close/>
                  </a:path>
                </a:pathLst>
              </a:custGeom>
              <a:solidFill>
                <a:schemeClr val="accent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Graphic 162">
                <a:extLst>
                  <a:ext uri="{FF2B5EF4-FFF2-40B4-BE49-F238E27FC236}">
                    <a16:creationId xmlns:a16="http://schemas.microsoft.com/office/drawing/2014/main" id="{680ECA4F-F63F-4E0C-AD8B-087CCA71E115}"/>
                  </a:ext>
                </a:extLst>
              </p:cNvPr>
              <p:cNvSpPr/>
              <p:nvPr/>
            </p:nvSpPr>
            <p:spPr>
              <a:xfrm>
                <a:off x="7713664" y="2915085"/>
                <a:ext cx="1173503" cy="159977"/>
              </a:xfrm>
              <a:custGeom>
                <a:avLst/>
                <a:gdLst>
                  <a:gd name="connsiteX0" fmla="*/ 1099597 w 1173503"/>
                  <a:gd name="connsiteY0" fmla="*/ 63240 h 159977"/>
                  <a:gd name="connsiteX1" fmla="*/ 825442 w 1173503"/>
                  <a:gd name="connsiteY1" fmla="*/ 62925 h 159977"/>
                  <a:gd name="connsiteX2" fmla="*/ 816328 w 1173503"/>
                  <a:gd name="connsiteY2" fmla="*/ 80281 h 159977"/>
                  <a:gd name="connsiteX3" fmla="*/ 815664 w 1173503"/>
                  <a:gd name="connsiteY3" fmla="*/ 138806 h 159977"/>
                  <a:gd name="connsiteX4" fmla="*/ 810286 w 1173503"/>
                  <a:gd name="connsiteY4" fmla="*/ 152704 h 159977"/>
                  <a:gd name="connsiteX5" fmla="*/ 748828 w 1173503"/>
                  <a:gd name="connsiteY5" fmla="*/ 152530 h 159977"/>
                  <a:gd name="connsiteX6" fmla="*/ 742856 w 1173503"/>
                  <a:gd name="connsiteY6" fmla="*/ 138631 h 159977"/>
                  <a:gd name="connsiteX7" fmla="*/ 742333 w 1173503"/>
                  <a:gd name="connsiteY7" fmla="*/ 71341 h 159977"/>
                  <a:gd name="connsiteX8" fmla="*/ 735768 w 1173503"/>
                  <a:gd name="connsiteY8" fmla="*/ 62821 h 159977"/>
                  <a:gd name="connsiteX9" fmla="*/ 397255 w 1173503"/>
                  <a:gd name="connsiteY9" fmla="*/ 62821 h 159977"/>
                  <a:gd name="connsiteX10" fmla="*/ 397884 w 1173503"/>
                  <a:gd name="connsiteY10" fmla="*/ 134232 h 159977"/>
                  <a:gd name="connsiteX11" fmla="*/ 378259 w 1173503"/>
                  <a:gd name="connsiteY11" fmla="*/ 159968 h 159977"/>
                  <a:gd name="connsiteX12" fmla="*/ 345853 w 1173503"/>
                  <a:gd name="connsiteY12" fmla="*/ 159968 h 159977"/>
                  <a:gd name="connsiteX13" fmla="*/ 322946 w 1173503"/>
                  <a:gd name="connsiteY13" fmla="*/ 115480 h 159977"/>
                  <a:gd name="connsiteX14" fmla="*/ 321654 w 1173503"/>
                  <a:gd name="connsiteY14" fmla="*/ 62890 h 159977"/>
                  <a:gd name="connsiteX15" fmla="*/ 31645 w 1173503"/>
                  <a:gd name="connsiteY15" fmla="*/ 62821 h 159977"/>
                  <a:gd name="connsiteX16" fmla="*/ 8 w 1173503"/>
                  <a:gd name="connsiteY16" fmla="*/ 30904 h 159977"/>
                  <a:gd name="connsiteX17" fmla="*/ 31226 w 1173503"/>
                  <a:gd name="connsiteY17" fmla="*/ 140 h 159977"/>
                  <a:gd name="connsiteX18" fmla="*/ 1135005 w 1173503"/>
                  <a:gd name="connsiteY18" fmla="*/ 0 h 159977"/>
                  <a:gd name="connsiteX19" fmla="*/ 1169541 w 1173503"/>
                  <a:gd name="connsiteY19" fmla="*/ 16063 h 159977"/>
                  <a:gd name="connsiteX20" fmla="*/ 1163256 w 1173503"/>
                  <a:gd name="connsiteY20" fmla="*/ 56570 h 159977"/>
                  <a:gd name="connsiteX21" fmla="*/ 1099597 w 1173503"/>
                  <a:gd name="connsiteY21" fmla="*/ 63240 h 15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3503" h="159977">
                    <a:moveTo>
                      <a:pt x="1099597" y="63240"/>
                    </a:moveTo>
                    <a:cubicBezTo>
                      <a:pt x="1008212" y="63135"/>
                      <a:pt x="916827" y="63100"/>
                      <a:pt x="825442" y="62925"/>
                    </a:cubicBezTo>
                    <a:cubicBezTo>
                      <a:pt x="817585" y="62925"/>
                      <a:pt x="815978" y="64182"/>
                      <a:pt x="816328" y="80281"/>
                    </a:cubicBezTo>
                    <a:cubicBezTo>
                      <a:pt x="815559" y="104759"/>
                      <a:pt x="815699" y="116388"/>
                      <a:pt x="815664" y="138806"/>
                    </a:cubicBezTo>
                    <a:cubicBezTo>
                      <a:pt x="815664" y="143730"/>
                      <a:pt x="813744" y="149422"/>
                      <a:pt x="810286" y="152704"/>
                    </a:cubicBezTo>
                    <a:cubicBezTo>
                      <a:pt x="800299" y="162237"/>
                      <a:pt x="758815" y="162342"/>
                      <a:pt x="748828" y="152530"/>
                    </a:cubicBezTo>
                    <a:cubicBezTo>
                      <a:pt x="744882" y="148688"/>
                      <a:pt x="742682" y="144254"/>
                      <a:pt x="742856" y="138631"/>
                    </a:cubicBezTo>
                    <a:cubicBezTo>
                      <a:pt x="743031" y="112896"/>
                      <a:pt x="742333" y="96553"/>
                      <a:pt x="742333" y="71341"/>
                    </a:cubicBezTo>
                    <a:cubicBezTo>
                      <a:pt x="742018" y="62157"/>
                      <a:pt x="740691" y="62821"/>
                      <a:pt x="735768" y="62821"/>
                    </a:cubicBezTo>
                    <a:cubicBezTo>
                      <a:pt x="733149" y="62821"/>
                      <a:pt x="400468" y="62646"/>
                      <a:pt x="397255" y="62821"/>
                    </a:cubicBezTo>
                    <a:cubicBezTo>
                      <a:pt x="396766" y="89465"/>
                      <a:pt x="397500" y="110696"/>
                      <a:pt x="397884" y="134232"/>
                    </a:cubicBezTo>
                    <a:cubicBezTo>
                      <a:pt x="398163" y="150819"/>
                      <a:pt x="392681" y="160002"/>
                      <a:pt x="378259" y="159968"/>
                    </a:cubicBezTo>
                    <a:cubicBezTo>
                      <a:pt x="377211" y="160002"/>
                      <a:pt x="346901" y="159933"/>
                      <a:pt x="345853" y="159968"/>
                    </a:cubicBezTo>
                    <a:cubicBezTo>
                      <a:pt x="331117" y="159968"/>
                      <a:pt x="322946" y="157453"/>
                      <a:pt x="322946" y="115480"/>
                    </a:cubicBezTo>
                    <a:cubicBezTo>
                      <a:pt x="321549" y="95890"/>
                      <a:pt x="322457" y="81433"/>
                      <a:pt x="321654" y="62890"/>
                    </a:cubicBezTo>
                    <a:cubicBezTo>
                      <a:pt x="315613" y="62890"/>
                      <a:pt x="40515" y="63205"/>
                      <a:pt x="31645" y="62821"/>
                    </a:cubicBezTo>
                    <a:cubicBezTo>
                      <a:pt x="13277" y="62017"/>
                      <a:pt x="-376" y="48084"/>
                      <a:pt x="8" y="30904"/>
                    </a:cubicBezTo>
                    <a:cubicBezTo>
                      <a:pt x="357" y="14247"/>
                      <a:pt x="13662" y="1117"/>
                      <a:pt x="31226" y="140"/>
                    </a:cubicBezTo>
                    <a:cubicBezTo>
                      <a:pt x="34369" y="-35"/>
                      <a:pt x="770199" y="210"/>
                      <a:pt x="1135005" y="0"/>
                    </a:cubicBezTo>
                    <a:cubicBezTo>
                      <a:pt x="1149602" y="0"/>
                      <a:pt x="1162592" y="2025"/>
                      <a:pt x="1169541" y="16063"/>
                    </a:cubicBezTo>
                    <a:cubicBezTo>
                      <a:pt x="1176735" y="30590"/>
                      <a:pt x="1173836" y="44383"/>
                      <a:pt x="1163256" y="56570"/>
                    </a:cubicBezTo>
                    <a:cubicBezTo>
                      <a:pt x="1151208" y="66103"/>
                      <a:pt x="1130256" y="62960"/>
                      <a:pt x="1099597" y="63240"/>
                    </a:cubicBezTo>
                    <a:close/>
                  </a:path>
                </a:pathLst>
              </a:custGeom>
              <a:solidFill>
                <a:srgbClr val="C8C6C6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18">
                <a:extLst>
                  <a:ext uri="{FF2B5EF4-FFF2-40B4-BE49-F238E27FC236}">
                    <a16:creationId xmlns:a16="http://schemas.microsoft.com/office/drawing/2014/main" id="{31FCB800-F3F6-46C6-AF5E-69D97B6A6F16}"/>
                  </a:ext>
                </a:extLst>
              </p:cNvPr>
              <p:cNvSpPr/>
              <p:nvPr/>
            </p:nvSpPr>
            <p:spPr>
              <a:xfrm>
                <a:off x="7713655" y="3337709"/>
                <a:ext cx="1173502" cy="497701"/>
              </a:xfrm>
              <a:custGeom>
                <a:avLst/>
                <a:gdLst>
                  <a:gd name="connsiteX0" fmla="*/ 795244 w 1173502"/>
                  <a:gd name="connsiteY0" fmla="*/ 10 h 497701"/>
                  <a:gd name="connsiteX1" fmla="*/ 827650 w 1173502"/>
                  <a:gd name="connsiteY1" fmla="*/ 10 h 497701"/>
                  <a:gd name="connsiteX2" fmla="*/ 850557 w 1173502"/>
                  <a:gd name="connsiteY2" fmla="*/ 44498 h 497701"/>
                  <a:gd name="connsiteX3" fmla="*/ 851849 w 1173502"/>
                  <a:gd name="connsiteY3" fmla="*/ 97087 h 497701"/>
                  <a:gd name="connsiteX4" fmla="*/ 1141858 w 1173502"/>
                  <a:gd name="connsiteY4" fmla="*/ 97157 h 497701"/>
                  <a:gd name="connsiteX5" fmla="*/ 1173495 w 1173502"/>
                  <a:gd name="connsiteY5" fmla="*/ 129074 h 497701"/>
                  <a:gd name="connsiteX6" fmla="*/ 1142277 w 1173502"/>
                  <a:gd name="connsiteY6" fmla="*/ 159838 h 497701"/>
                  <a:gd name="connsiteX7" fmla="*/ 726012 w 1173502"/>
                  <a:gd name="connsiteY7" fmla="*/ 159895 h 497701"/>
                  <a:gd name="connsiteX8" fmla="*/ 660110 w 1173502"/>
                  <a:gd name="connsiteY8" fmla="*/ 159895 h 497701"/>
                  <a:gd name="connsiteX9" fmla="*/ 653860 w 1173502"/>
                  <a:gd name="connsiteY9" fmla="*/ 211294 h 497701"/>
                  <a:gd name="connsiteX10" fmla="*/ 625918 w 1173502"/>
                  <a:gd name="connsiteY10" fmla="*/ 408607 h 497701"/>
                  <a:gd name="connsiteX11" fmla="*/ 527654 w 1173502"/>
                  <a:gd name="connsiteY11" fmla="*/ 497687 h 497701"/>
                  <a:gd name="connsiteX12" fmla="*/ 343138 w 1173502"/>
                  <a:gd name="connsiteY12" fmla="*/ 497617 h 497701"/>
                  <a:gd name="connsiteX13" fmla="*/ 350436 w 1173502"/>
                  <a:gd name="connsiteY13" fmla="*/ 417861 h 497701"/>
                  <a:gd name="connsiteX14" fmla="*/ 477719 w 1173502"/>
                  <a:gd name="connsiteY14" fmla="*/ 418210 h 497701"/>
                  <a:gd name="connsiteX15" fmla="*/ 547558 w 1173502"/>
                  <a:gd name="connsiteY15" fmla="*/ 370195 h 497701"/>
                  <a:gd name="connsiteX16" fmla="*/ 571722 w 1173502"/>
                  <a:gd name="connsiteY16" fmla="*/ 161980 h 497701"/>
                  <a:gd name="connsiteX17" fmla="*/ 571941 w 1173502"/>
                  <a:gd name="connsiteY17" fmla="*/ 159894 h 497701"/>
                  <a:gd name="connsiteX18" fmla="*/ 364425 w 1173502"/>
                  <a:gd name="connsiteY18" fmla="*/ 159892 h 497701"/>
                  <a:gd name="connsiteX19" fmla="*/ 38498 w 1173502"/>
                  <a:gd name="connsiteY19" fmla="*/ 159978 h 497701"/>
                  <a:gd name="connsiteX20" fmla="*/ 3962 w 1173502"/>
                  <a:gd name="connsiteY20" fmla="*/ 143915 h 497701"/>
                  <a:gd name="connsiteX21" fmla="*/ 10248 w 1173502"/>
                  <a:gd name="connsiteY21" fmla="*/ 103407 h 497701"/>
                  <a:gd name="connsiteX22" fmla="*/ 73907 w 1173502"/>
                  <a:gd name="connsiteY22" fmla="*/ 96738 h 497701"/>
                  <a:gd name="connsiteX23" fmla="*/ 348062 w 1173502"/>
                  <a:gd name="connsiteY23" fmla="*/ 97052 h 497701"/>
                  <a:gd name="connsiteX24" fmla="*/ 357176 w 1173502"/>
                  <a:gd name="connsiteY24" fmla="*/ 79697 h 497701"/>
                  <a:gd name="connsiteX25" fmla="*/ 357839 w 1173502"/>
                  <a:gd name="connsiteY25" fmla="*/ 21171 h 497701"/>
                  <a:gd name="connsiteX26" fmla="*/ 363217 w 1173502"/>
                  <a:gd name="connsiteY26" fmla="*/ 7273 h 497701"/>
                  <a:gd name="connsiteX27" fmla="*/ 424676 w 1173502"/>
                  <a:gd name="connsiteY27" fmla="*/ 7448 h 497701"/>
                  <a:gd name="connsiteX28" fmla="*/ 430647 w 1173502"/>
                  <a:gd name="connsiteY28" fmla="*/ 21346 h 497701"/>
                  <a:gd name="connsiteX29" fmla="*/ 431171 w 1173502"/>
                  <a:gd name="connsiteY29" fmla="*/ 88637 h 497701"/>
                  <a:gd name="connsiteX30" fmla="*/ 437736 w 1173502"/>
                  <a:gd name="connsiteY30" fmla="*/ 97157 h 497701"/>
                  <a:gd name="connsiteX31" fmla="*/ 776248 w 1173502"/>
                  <a:gd name="connsiteY31" fmla="*/ 97157 h 497701"/>
                  <a:gd name="connsiteX32" fmla="*/ 775620 w 1173502"/>
                  <a:gd name="connsiteY32" fmla="*/ 25746 h 497701"/>
                  <a:gd name="connsiteX33" fmla="*/ 795244 w 1173502"/>
                  <a:gd name="connsiteY33" fmla="*/ 10 h 497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73502" h="497701">
                    <a:moveTo>
                      <a:pt x="795244" y="10"/>
                    </a:moveTo>
                    <a:cubicBezTo>
                      <a:pt x="796292" y="-25"/>
                      <a:pt x="826603" y="45"/>
                      <a:pt x="827650" y="10"/>
                    </a:cubicBezTo>
                    <a:cubicBezTo>
                      <a:pt x="842386" y="10"/>
                      <a:pt x="850557" y="2524"/>
                      <a:pt x="850557" y="44498"/>
                    </a:cubicBezTo>
                    <a:cubicBezTo>
                      <a:pt x="851954" y="64088"/>
                      <a:pt x="851046" y="78545"/>
                      <a:pt x="851849" y="97087"/>
                    </a:cubicBezTo>
                    <a:cubicBezTo>
                      <a:pt x="857890" y="97087"/>
                      <a:pt x="1132989" y="96773"/>
                      <a:pt x="1141858" y="97157"/>
                    </a:cubicBezTo>
                    <a:cubicBezTo>
                      <a:pt x="1160226" y="97960"/>
                      <a:pt x="1173880" y="111893"/>
                      <a:pt x="1173495" y="129074"/>
                    </a:cubicBezTo>
                    <a:cubicBezTo>
                      <a:pt x="1173146" y="145730"/>
                      <a:pt x="1159842" y="158860"/>
                      <a:pt x="1142277" y="159838"/>
                    </a:cubicBezTo>
                    <a:cubicBezTo>
                      <a:pt x="1140706" y="159926"/>
                      <a:pt x="955963" y="159908"/>
                      <a:pt x="726012" y="159895"/>
                    </a:cubicBezTo>
                    <a:lnTo>
                      <a:pt x="660110" y="159895"/>
                    </a:lnTo>
                    <a:lnTo>
                      <a:pt x="653860" y="211294"/>
                    </a:lnTo>
                    <a:cubicBezTo>
                      <a:pt x="646196" y="273107"/>
                      <a:pt x="635871" y="351670"/>
                      <a:pt x="625918" y="408607"/>
                    </a:cubicBezTo>
                    <a:cubicBezTo>
                      <a:pt x="614779" y="471497"/>
                      <a:pt x="585516" y="498420"/>
                      <a:pt x="527654" y="497687"/>
                    </a:cubicBezTo>
                    <a:cubicBezTo>
                      <a:pt x="466160" y="496884"/>
                      <a:pt x="404632" y="497582"/>
                      <a:pt x="343138" y="497617"/>
                    </a:cubicBezTo>
                    <a:cubicBezTo>
                      <a:pt x="346735" y="470729"/>
                      <a:pt x="349843" y="444854"/>
                      <a:pt x="350436" y="417861"/>
                    </a:cubicBezTo>
                    <a:cubicBezTo>
                      <a:pt x="392235" y="415975"/>
                      <a:pt x="444300" y="418384"/>
                      <a:pt x="477719" y="418210"/>
                    </a:cubicBezTo>
                    <a:cubicBezTo>
                      <a:pt x="532717" y="416464"/>
                      <a:pt x="540644" y="415905"/>
                      <a:pt x="547558" y="370195"/>
                    </a:cubicBezTo>
                    <a:cubicBezTo>
                      <a:pt x="553853" y="328641"/>
                      <a:pt x="567740" y="199527"/>
                      <a:pt x="571722" y="161980"/>
                    </a:cubicBezTo>
                    <a:lnTo>
                      <a:pt x="571941" y="159894"/>
                    </a:lnTo>
                    <a:lnTo>
                      <a:pt x="364425" y="159892"/>
                    </a:lnTo>
                    <a:cubicBezTo>
                      <a:pt x="244091" y="159902"/>
                      <a:pt x="129700" y="159926"/>
                      <a:pt x="38498" y="159978"/>
                    </a:cubicBezTo>
                    <a:cubicBezTo>
                      <a:pt x="23902" y="159978"/>
                      <a:pt x="10911" y="157952"/>
                      <a:pt x="3962" y="143915"/>
                    </a:cubicBezTo>
                    <a:cubicBezTo>
                      <a:pt x="-3231" y="129388"/>
                      <a:pt x="-333" y="115594"/>
                      <a:pt x="10248" y="103407"/>
                    </a:cubicBezTo>
                    <a:cubicBezTo>
                      <a:pt x="22295" y="93840"/>
                      <a:pt x="43247" y="96982"/>
                      <a:pt x="73907" y="96738"/>
                    </a:cubicBezTo>
                    <a:cubicBezTo>
                      <a:pt x="165292" y="96843"/>
                      <a:pt x="256677" y="96878"/>
                      <a:pt x="348062" y="97052"/>
                    </a:cubicBezTo>
                    <a:cubicBezTo>
                      <a:pt x="355919" y="97052"/>
                      <a:pt x="357525" y="95795"/>
                      <a:pt x="357176" y="79697"/>
                    </a:cubicBezTo>
                    <a:cubicBezTo>
                      <a:pt x="357944" y="55218"/>
                      <a:pt x="357804" y="43590"/>
                      <a:pt x="357839" y="21171"/>
                    </a:cubicBezTo>
                    <a:cubicBezTo>
                      <a:pt x="357839" y="16248"/>
                      <a:pt x="359760" y="10556"/>
                      <a:pt x="363217" y="7273"/>
                    </a:cubicBezTo>
                    <a:cubicBezTo>
                      <a:pt x="373204" y="-2260"/>
                      <a:pt x="414689" y="-2364"/>
                      <a:pt x="424676" y="7448"/>
                    </a:cubicBezTo>
                    <a:cubicBezTo>
                      <a:pt x="428622" y="11289"/>
                      <a:pt x="430822" y="15724"/>
                      <a:pt x="430647" y="21346"/>
                    </a:cubicBezTo>
                    <a:cubicBezTo>
                      <a:pt x="430473" y="47082"/>
                      <a:pt x="431171" y="63425"/>
                      <a:pt x="431171" y="88637"/>
                    </a:cubicBezTo>
                    <a:cubicBezTo>
                      <a:pt x="431485" y="97820"/>
                      <a:pt x="432812" y="97157"/>
                      <a:pt x="437736" y="97157"/>
                    </a:cubicBezTo>
                    <a:cubicBezTo>
                      <a:pt x="440355" y="97157"/>
                      <a:pt x="773035" y="97331"/>
                      <a:pt x="776248" y="97157"/>
                    </a:cubicBezTo>
                    <a:cubicBezTo>
                      <a:pt x="776737" y="70513"/>
                      <a:pt x="776004" y="49282"/>
                      <a:pt x="775620" y="25746"/>
                    </a:cubicBezTo>
                    <a:cubicBezTo>
                      <a:pt x="775340" y="9159"/>
                      <a:pt x="780823" y="-25"/>
                      <a:pt x="795244" y="10"/>
                    </a:cubicBezTo>
                    <a:close/>
                  </a:path>
                </a:pathLst>
              </a:custGeom>
              <a:solidFill>
                <a:srgbClr val="C8C6C6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Graphic 162">
                <a:extLst>
                  <a:ext uri="{FF2B5EF4-FFF2-40B4-BE49-F238E27FC236}">
                    <a16:creationId xmlns:a16="http://schemas.microsoft.com/office/drawing/2014/main" id="{A623A260-F816-4BC2-B9D8-E9D44B346E53}"/>
                  </a:ext>
                </a:extLst>
              </p:cNvPr>
              <p:cNvSpPr/>
              <p:nvPr/>
            </p:nvSpPr>
            <p:spPr>
              <a:xfrm rot="-446092">
                <a:off x="7605929" y="2353331"/>
                <a:ext cx="515314" cy="405840"/>
              </a:xfrm>
              <a:custGeom>
                <a:avLst/>
                <a:gdLst>
                  <a:gd name="connsiteX0" fmla="*/ 0 w 515314"/>
                  <a:gd name="connsiteY0" fmla="*/ 0 h 405840"/>
                  <a:gd name="connsiteX1" fmla="*/ 515315 w 515314"/>
                  <a:gd name="connsiteY1" fmla="*/ 0 h 405840"/>
                  <a:gd name="connsiteX2" fmla="*/ 515315 w 515314"/>
                  <a:gd name="connsiteY2" fmla="*/ 405841 h 405840"/>
                  <a:gd name="connsiteX3" fmla="*/ 0 w 515314"/>
                  <a:gd name="connsiteY3" fmla="*/ 405841 h 40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314" h="405840">
                    <a:moveTo>
                      <a:pt x="0" y="0"/>
                    </a:moveTo>
                    <a:lnTo>
                      <a:pt x="515315" y="0"/>
                    </a:lnTo>
                    <a:lnTo>
                      <a:pt x="515315" y="405841"/>
                    </a:lnTo>
                    <a:lnTo>
                      <a:pt x="0" y="405841"/>
                    </a:lnTo>
                    <a:close/>
                  </a:path>
                </a:pathLst>
              </a:custGeom>
              <a:solidFill>
                <a:schemeClr val="accent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Graphic 162">
                <a:extLst>
                  <a:ext uri="{FF2B5EF4-FFF2-40B4-BE49-F238E27FC236}">
                    <a16:creationId xmlns:a16="http://schemas.microsoft.com/office/drawing/2014/main" id="{49A113EC-CE85-4E32-96AF-C7ADD5A33020}"/>
                  </a:ext>
                </a:extLst>
              </p:cNvPr>
              <p:cNvSpPr/>
              <p:nvPr/>
            </p:nvSpPr>
            <p:spPr>
              <a:xfrm>
                <a:off x="7600504" y="2655621"/>
                <a:ext cx="589722" cy="188243"/>
              </a:xfrm>
              <a:custGeom>
                <a:avLst/>
                <a:gdLst>
                  <a:gd name="connsiteX0" fmla="*/ 15252 w 589722"/>
                  <a:gd name="connsiteY0" fmla="*/ 133648 h 188243"/>
                  <a:gd name="connsiteX1" fmla="*/ 163242 w 589722"/>
                  <a:gd name="connsiteY1" fmla="*/ 114721 h 188243"/>
                  <a:gd name="connsiteX2" fmla="*/ 167118 w 589722"/>
                  <a:gd name="connsiteY2" fmla="*/ 110985 h 188243"/>
                  <a:gd name="connsiteX3" fmla="*/ 161985 w 589722"/>
                  <a:gd name="connsiteY3" fmla="*/ 76414 h 188243"/>
                  <a:gd name="connsiteX4" fmla="*/ 158249 w 589722"/>
                  <a:gd name="connsiteY4" fmla="*/ 40796 h 188243"/>
                  <a:gd name="connsiteX5" fmla="*/ 162229 w 589722"/>
                  <a:gd name="connsiteY5" fmla="*/ 31403 h 188243"/>
                  <a:gd name="connsiteX6" fmla="*/ 188629 w 589722"/>
                  <a:gd name="connsiteY6" fmla="*/ 27911 h 188243"/>
                  <a:gd name="connsiteX7" fmla="*/ 196591 w 589722"/>
                  <a:gd name="connsiteY7" fmla="*/ 43206 h 188243"/>
                  <a:gd name="connsiteX8" fmla="*/ 203400 w 589722"/>
                  <a:gd name="connsiteY8" fmla="*/ 105642 h 188243"/>
                  <a:gd name="connsiteX9" fmla="*/ 207590 w 589722"/>
                  <a:gd name="connsiteY9" fmla="*/ 109623 h 188243"/>
                  <a:gd name="connsiteX10" fmla="*/ 373913 w 589722"/>
                  <a:gd name="connsiteY10" fmla="*/ 88147 h 188243"/>
                  <a:gd name="connsiteX11" fmla="*/ 377754 w 589722"/>
                  <a:gd name="connsiteY11" fmla="*/ 81967 h 188243"/>
                  <a:gd name="connsiteX12" fmla="*/ 369758 w 589722"/>
                  <a:gd name="connsiteY12" fmla="*/ 12232 h 188243"/>
                  <a:gd name="connsiteX13" fmla="*/ 374507 w 589722"/>
                  <a:gd name="connsiteY13" fmla="*/ 4026 h 188243"/>
                  <a:gd name="connsiteX14" fmla="*/ 402547 w 589722"/>
                  <a:gd name="connsiteY14" fmla="*/ 10 h 188243"/>
                  <a:gd name="connsiteX15" fmla="*/ 407401 w 589722"/>
                  <a:gd name="connsiteY15" fmla="*/ 3886 h 188243"/>
                  <a:gd name="connsiteX16" fmla="*/ 415852 w 589722"/>
                  <a:gd name="connsiteY16" fmla="*/ 77741 h 188243"/>
                  <a:gd name="connsiteX17" fmla="*/ 421858 w 589722"/>
                  <a:gd name="connsiteY17" fmla="*/ 82630 h 188243"/>
                  <a:gd name="connsiteX18" fmla="*/ 566915 w 589722"/>
                  <a:gd name="connsiteY18" fmla="*/ 63808 h 188243"/>
                  <a:gd name="connsiteX19" fmla="*/ 587203 w 589722"/>
                  <a:gd name="connsiteY19" fmla="*/ 79662 h 188243"/>
                  <a:gd name="connsiteX20" fmla="*/ 589403 w 589722"/>
                  <a:gd name="connsiteY20" fmla="*/ 97785 h 188243"/>
                  <a:gd name="connsiteX21" fmla="*/ 574702 w 589722"/>
                  <a:gd name="connsiteY21" fmla="*/ 118039 h 188243"/>
                  <a:gd name="connsiteX22" fmla="*/ 22236 w 589722"/>
                  <a:gd name="connsiteY22" fmla="*/ 188018 h 188243"/>
                  <a:gd name="connsiteX23" fmla="*/ 2192 w 589722"/>
                  <a:gd name="connsiteY23" fmla="*/ 171850 h 188243"/>
                  <a:gd name="connsiteX24" fmla="*/ 271 w 589722"/>
                  <a:gd name="connsiteY24" fmla="*/ 153692 h 188243"/>
                  <a:gd name="connsiteX25" fmla="*/ 15252 w 589722"/>
                  <a:gd name="connsiteY25" fmla="*/ 133648 h 18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9722" h="188243">
                    <a:moveTo>
                      <a:pt x="15252" y="133648"/>
                    </a:moveTo>
                    <a:cubicBezTo>
                      <a:pt x="18150" y="133299"/>
                      <a:pt x="145398" y="117061"/>
                      <a:pt x="163242" y="114721"/>
                    </a:cubicBezTo>
                    <a:cubicBezTo>
                      <a:pt x="165407" y="114442"/>
                      <a:pt x="167956" y="115420"/>
                      <a:pt x="167118" y="110985"/>
                    </a:cubicBezTo>
                    <a:cubicBezTo>
                      <a:pt x="164988" y="99531"/>
                      <a:pt x="163417" y="87973"/>
                      <a:pt x="161985" y="76414"/>
                    </a:cubicBezTo>
                    <a:cubicBezTo>
                      <a:pt x="160518" y="64577"/>
                      <a:pt x="159366" y="52704"/>
                      <a:pt x="158249" y="40796"/>
                    </a:cubicBezTo>
                    <a:cubicBezTo>
                      <a:pt x="157725" y="35244"/>
                      <a:pt x="156922" y="32695"/>
                      <a:pt x="162229" y="31403"/>
                    </a:cubicBezTo>
                    <a:cubicBezTo>
                      <a:pt x="166594" y="30355"/>
                      <a:pt x="184124" y="28120"/>
                      <a:pt x="188629" y="27911"/>
                    </a:cubicBezTo>
                    <a:cubicBezTo>
                      <a:pt x="194984" y="27247"/>
                      <a:pt x="195403" y="30425"/>
                      <a:pt x="196591" y="43206"/>
                    </a:cubicBezTo>
                    <a:cubicBezTo>
                      <a:pt x="198686" y="65135"/>
                      <a:pt x="200955" y="84690"/>
                      <a:pt x="203400" y="105642"/>
                    </a:cubicBezTo>
                    <a:cubicBezTo>
                      <a:pt x="203470" y="108750"/>
                      <a:pt x="204343" y="110042"/>
                      <a:pt x="207590" y="109623"/>
                    </a:cubicBezTo>
                    <a:cubicBezTo>
                      <a:pt x="225190" y="107284"/>
                      <a:pt x="357396" y="90382"/>
                      <a:pt x="373913" y="88147"/>
                    </a:cubicBezTo>
                    <a:cubicBezTo>
                      <a:pt x="378522" y="87519"/>
                      <a:pt x="378138" y="85214"/>
                      <a:pt x="377754" y="81967"/>
                    </a:cubicBezTo>
                    <a:cubicBezTo>
                      <a:pt x="375484" y="61958"/>
                      <a:pt x="372342" y="32206"/>
                      <a:pt x="369758" y="12232"/>
                    </a:cubicBezTo>
                    <a:cubicBezTo>
                      <a:pt x="368501" y="4515"/>
                      <a:pt x="369339" y="5038"/>
                      <a:pt x="374507" y="4026"/>
                    </a:cubicBezTo>
                    <a:cubicBezTo>
                      <a:pt x="383795" y="2210"/>
                      <a:pt x="392211" y="988"/>
                      <a:pt x="402547" y="10"/>
                    </a:cubicBezTo>
                    <a:cubicBezTo>
                      <a:pt x="405550" y="-130"/>
                      <a:pt x="407401" y="1197"/>
                      <a:pt x="407401" y="3886"/>
                    </a:cubicBezTo>
                    <a:cubicBezTo>
                      <a:pt x="410090" y="26235"/>
                      <a:pt x="413512" y="55358"/>
                      <a:pt x="415852" y="77741"/>
                    </a:cubicBezTo>
                    <a:cubicBezTo>
                      <a:pt x="416341" y="82281"/>
                      <a:pt x="418087" y="83119"/>
                      <a:pt x="421858" y="82630"/>
                    </a:cubicBezTo>
                    <a:cubicBezTo>
                      <a:pt x="435791" y="80814"/>
                      <a:pt x="560385" y="64786"/>
                      <a:pt x="566915" y="63808"/>
                    </a:cubicBezTo>
                    <a:cubicBezTo>
                      <a:pt x="578229" y="62132"/>
                      <a:pt x="585876" y="68104"/>
                      <a:pt x="587203" y="79662"/>
                    </a:cubicBezTo>
                    <a:cubicBezTo>
                      <a:pt x="587902" y="85703"/>
                      <a:pt x="588425" y="91779"/>
                      <a:pt x="589403" y="97785"/>
                    </a:cubicBezTo>
                    <a:cubicBezTo>
                      <a:pt x="591184" y="108576"/>
                      <a:pt x="585422" y="116607"/>
                      <a:pt x="574702" y="118039"/>
                    </a:cubicBezTo>
                    <a:cubicBezTo>
                      <a:pt x="568172" y="118912"/>
                      <a:pt x="28766" y="187145"/>
                      <a:pt x="22236" y="188018"/>
                    </a:cubicBezTo>
                    <a:cubicBezTo>
                      <a:pt x="10922" y="189520"/>
                      <a:pt x="3344" y="183444"/>
                      <a:pt x="2192" y="171850"/>
                    </a:cubicBezTo>
                    <a:cubicBezTo>
                      <a:pt x="1598" y="165809"/>
                      <a:pt x="1144" y="159733"/>
                      <a:pt x="271" y="153692"/>
                    </a:cubicBezTo>
                    <a:cubicBezTo>
                      <a:pt x="-1370" y="142832"/>
                      <a:pt x="4532" y="134905"/>
                      <a:pt x="15252" y="133648"/>
                    </a:cubicBezTo>
                    <a:close/>
                  </a:path>
                </a:pathLst>
              </a:custGeom>
              <a:solidFill>
                <a:srgbClr val="B4B2B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Graphic 162">
                <a:extLst>
                  <a:ext uri="{FF2B5EF4-FFF2-40B4-BE49-F238E27FC236}">
                    <a16:creationId xmlns:a16="http://schemas.microsoft.com/office/drawing/2014/main" id="{6B5862D1-C6F0-41B6-941A-F7163AA3BAA8}"/>
                  </a:ext>
                </a:extLst>
              </p:cNvPr>
              <p:cNvSpPr/>
              <p:nvPr/>
            </p:nvSpPr>
            <p:spPr>
              <a:xfrm>
                <a:off x="7537496" y="2267203"/>
                <a:ext cx="589698" cy="188243"/>
              </a:xfrm>
              <a:custGeom>
                <a:avLst/>
                <a:gdLst>
                  <a:gd name="connsiteX0" fmla="*/ 574471 w 589698"/>
                  <a:gd name="connsiteY0" fmla="*/ 54595 h 188243"/>
                  <a:gd name="connsiteX1" fmla="*/ 426481 w 589698"/>
                  <a:gd name="connsiteY1" fmla="*/ 73522 h 188243"/>
                  <a:gd name="connsiteX2" fmla="*/ 422605 w 589698"/>
                  <a:gd name="connsiteY2" fmla="*/ 77258 h 188243"/>
                  <a:gd name="connsiteX3" fmla="*/ 427738 w 589698"/>
                  <a:gd name="connsiteY3" fmla="*/ 111829 h 188243"/>
                  <a:gd name="connsiteX4" fmla="*/ 431474 w 589698"/>
                  <a:gd name="connsiteY4" fmla="*/ 147447 h 188243"/>
                  <a:gd name="connsiteX5" fmla="*/ 427494 w 589698"/>
                  <a:gd name="connsiteY5" fmla="*/ 156840 h 188243"/>
                  <a:gd name="connsiteX6" fmla="*/ 401094 w 589698"/>
                  <a:gd name="connsiteY6" fmla="*/ 160332 h 188243"/>
                  <a:gd name="connsiteX7" fmla="*/ 393132 w 589698"/>
                  <a:gd name="connsiteY7" fmla="*/ 145038 h 188243"/>
                  <a:gd name="connsiteX8" fmla="*/ 386323 w 589698"/>
                  <a:gd name="connsiteY8" fmla="*/ 82601 h 188243"/>
                  <a:gd name="connsiteX9" fmla="*/ 382133 w 589698"/>
                  <a:gd name="connsiteY9" fmla="*/ 78620 h 188243"/>
                  <a:gd name="connsiteX10" fmla="*/ 215810 w 589698"/>
                  <a:gd name="connsiteY10" fmla="*/ 100096 h 188243"/>
                  <a:gd name="connsiteX11" fmla="*/ 211969 w 589698"/>
                  <a:gd name="connsiteY11" fmla="*/ 106277 h 188243"/>
                  <a:gd name="connsiteX12" fmla="*/ 219965 w 589698"/>
                  <a:gd name="connsiteY12" fmla="*/ 176011 h 188243"/>
                  <a:gd name="connsiteX13" fmla="*/ 215216 w 589698"/>
                  <a:gd name="connsiteY13" fmla="*/ 184218 h 188243"/>
                  <a:gd name="connsiteX14" fmla="*/ 187176 w 589698"/>
                  <a:gd name="connsiteY14" fmla="*/ 188233 h 188243"/>
                  <a:gd name="connsiteX15" fmla="*/ 182322 w 589698"/>
                  <a:gd name="connsiteY15" fmla="*/ 184357 h 188243"/>
                  <a:gd name="connsiteX16" fmla="*/ 173871 w 589698"/>
                  <a:gd name="connsiteY16" fmla="*/ 110502 h 188243"/>
                  <a:gd name="connsiteX17" fmla="*/ 167865 w 589698"/>
                  <a:gd name="connsiteY17" fmla="*/ 105613 h 188243"/>
                  <a:gd name="connsiteX18" fmla="*/ 22808 w 589698"/>
                  <a:gd name="connsiteY18" fmla="*/ 124435 h 188243"/>
                  <a:gd name="connsiteX19" fmla="*/ 2520 w 589698"/>
                  <a:gd name="connsiteY19" fmla="*/ 108581 h 188243"/>
                  <a:gd name="connsiteX20" fmla="*/ 320 w 589698"/>
                  <a:gd name="connsiteY20" fmla="*/ 90458 h 188243"/>
                  <a:gd name="connsiteX21" fmla="*/ 14986 w 589698"/>
                  <a:gd name="connsiteY21" fmla="*/ 70204 h 188243"/>
                  <a:gd name="connsiteX22" fmla="*/ 567452 w 589698"/>
                  <a:gd name="connsiteY22" fmla="*/ 225 h 188243"/>
                  <a:gd name="connsiteX23" fmla="*/ 587496 w 589698"/>
                  <a:gd name="connsiteY23" fmla="*/ 16393 h 188243"/>
                  <a:gd name="connsiteX24" fmla="*/ 589417 w 589698"/>
                  <a:gd name="connsiteY24" fmla="*/ 34551 h 188243"/>
                  <a:gd name="connsiteX25" fmla="*/ 574471 w 589698"/>
                  <a:gd name="connsiteY25" fmla="*/ 54595 h 18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9698" h="188243">
                    <a:moveTo>
                      <a:pt x="574471" y="54595"/>
                    </a:moveTo>
                    <a:cubicBezTo>
                      <a:pt x="571572" y="54945"/>
                      <a:pt x="444325" y="71182"/>
                      <a:pt x="426481" y="73522"/>
                    </a:cubicBezTo>
                    <a:cubicBezTo>
                      <a:pt x="424316" y="73801"/>
                      <a:pt x="421767" y="72823"/>
                      <a:pt x="422605" y="77258"/>
                    </a:cubicBezTo>
                    <a:cubicBezTo>
                      <a:pt x="424735" y="88712"/>
                      <a:pt x="426306" y="100270"/>
                      <a:pt x="427738" y="111829"/>
                    </a:cubicBezTo>
                    <a:cubicBezTo>
                      <a:pt x="429205" y="123667"/>
                      <a:pt x="430357" y="135539"/>
                      <a:pt x="431474" y="147447"/>
                    </a:cubicBezTo>
                    <a:cubicBezTo>
                      <a:pt x="431998" y="152999"/>
                      <a:pt x="432801" y="155548"/>
                      <a:pt x="427494" y="156840"/>
                    </a:cubicBezTo>
                    <a:cubicBezTo>
                      <a:pt x="423129" y="157888"/>
                      <a:pt x="405599" y="160123"/>
                      <a:pt x="401094" y="160332"/>
                    </a:cubicBezTo>
                    <a:cubicBezTo>
                      <a:pt x="394739" y="160996"/>
                      <a:pt x="394320" y="157818"/>
                      <a:pt x="393132" y="145038"/>
                    </a:cubicBezTo>
                    <a:cubicBezTo>
                      <a:pt x="391037" y="123108"/>
                      <a:pt x="388767" y="103553"/>
                      <a:pt x="386323" y="82601"/>
                    </a:cubicBezTo>
                    <a:cubicBezTo>
                      <a:pt x="386253" y="79493"/>
                      <a:pt x="385380" y="78201"/>
                      <a:pt x="382133" y="78620"/>
                    </a:cubicBezTo>
                    <a:cubicBezTo>
                      <a:pt x="364533" y="80960"/>
                      <a:pt x="232327" y="97861"/>
                      <a:pt x="215810" y="100096"/>
                    </a:cubicBezTo>
                    <a:cubicBezTo>
                      <a:pt x="211200" y="100724"/>
                      <a:pt x="211584" y="103029"/>
                      <a:pt x="211969" y="106277"/>
                    </a:cubicBezTo>
                    <a:cubicBezTo>
                      <a:pt x="214238" y="126286"/>
                      <a:pt x="217381" y="156037"/>
                      <a:pt x="219965" y="176011"/>
                    </a:cubicBezTo>
                    <a:cubicBezTo>
                      <a:pt x="221222" y="183729"/>
                      <a:pt x="220384" y="183205"/>
                      <a:pt x="215216" y="184218"/>
                    </a:cubicBezTo>
                    <a:cubicBezTo>
                      <a:pt x="205927" y="186033"/>
                      <a:pt x="197512" y="187256"/>
                      <a:pt x="187176" y="188233"/>
                    </a:cubicBezTo>
                    <a:cubicBezTo>
                      <a:pt x="184172" y="188373"/>
                      <a:pt x="182322" y="187046"/>
                      <a:pt x="182322" y="184357"/>
                    </a:cubicBezTo>
                    <a:cubicBezTo>
                      <a:pt x="179633" y="162009"/>
                      <a:pt x="176211" y="132885"/>
                      <a:pt x="173871" y="110502"/>
                    </a:cubicBezTo>
                    <a:cubicBezTo>
                      <a:pt x="173382" y="105962"/>
                      <a:pt x="171636" y="105124"/>
                      <a:pt x="167865" y="105613"/>
                    </a:cubicBezTo>
                    <a:cubicBezTo>
                      <a:pt x="153932" y="107429"/>
                      <a:pt x="29338" y="123457"/>
                      <a:pt x="22808" y="124435"/>
                    </a:cubicBezTo>
                    <a:cubicBezTo>
                      <a:pt x="11494" y="126111"/>
                      <a:pt x="3847" y="120140"/>
                      <a:pt x="2520" y="108581"/>
                    </a:cubicBezTo>
                    <a:cubicBezTo>
                      <a:pt x="1821" y="102540"/>
                      <a:pt x="1297" y="96464"/>
                      <a:pt x="320" y="90458"/>
                    </a:cubicBezTo>
                    <a:cubicBezTo>
                      <a:pt x="-1461" y="79668"/>
                      <a:pt x="4301" y="71636"/>
                      <a:pt x="14986" y="70204"/>
                    </a:cubicBezTo>
                    <a:cubicBezTo>
                      <a:pt x="21516" y="69331"/>
                      <a:pt x="560922" y="1098"/>
                      <a:pt x="567452" y="225"/>
                    </a:cubicBezTo>
                    <a:cubicBezTo>
                      <a:pt x="578766" y="-1276"/>
                      <a:pt x="586344" y="4800"/>
                      <a:pt x="587496" y="16393"/>
                    </a:cubicBezTo>
                    <a:cubicBezTo>
                      <a:pt x="588090" y="22434"/>
                      <a:pt x="588544" y="28510"/>
                      <a:pt x="589417" y="34551"/>
                    </a:cubicBezTo>
                    <a:cubicBezTo>
                      <a:pt x="591093" y="45376"/>
                      <a:pt x="585191" y="53303"/>
                      <a:pt x="574471" y="54595"/>
                    </a:cubicBezTo>
                    <a:close/>
                  </a:path>
                </a:pathLst>
              </a:custGeom>
              <a:solidFill>
                <a:srgbClr val="B4B2B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Graphic 162">
                <a:extLst>
                  <a:ext uri="{FF2B5EF4-FFF2-40B4-BE49-F238E27FC236}">
                    <a16:creationId xmlns:a16="http://schemas.microsoft.com/office/drawing/2014/main" id="{D0F9B88B-BF0D-4014-B22F-481A52497E4F}"/>
                  </a:ext>
                </a:extLst>
              </p:cNvPr>
              <p:cNvSpPr/>
              <p:nvPr/>
            </p:nvSpPr>
            <p:spPr>
              <a:xfrm rot="446092">
                <a:off x="5836599" y="2685324"/>
                <a:ext cx="1028080" cy="720086"/>
              </a:xfrm>
              <a:custGeom>
                <a:avLst/>
                <a:gdLst>
                  <a:gd name="connsiteX0" fmla="*/ 0 w 1028080"/>
                  <a:gd name="connsiteY0" fmla="*/ 0 h 720086"/>
                  <a:gd name="connsiteX1" fmla="*/ 1028081 w 1028080"/>
                  <a:gd name="connsiteY1" fmla="*/ 0 h 720086"/>
                  <a:gd name="connsiteX2" fmla="*/ 1028081 w 1028080"/>
                  <a:gd name="connsiteY2" fmla="*/ 720086 h 720086"/>
                  <a:gd name="connsiteX3" fmla="*/ 0 w 1028080"/>
                  <a:gd name="connsiteY3" fmla="*/ 720086 h 72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8080" h="720086">
                    <a:moveTo>
                      <a:pt x="0" y="0"/>
                    </a:moveTo>
                    <a:lnTo>
                      <a:pt x="1028081" y="0"/>
                    </a:lnTo>
                    <a:lnTo>
                      <a:pt x="1028081" y="720086"/>
                    </a:lnTo>
                    <a:lnTo>
                      <a:pt x="0" y="720086"/>
                    </a:lnTo>
                    <a:close/>
                  </a:path>
                </a:pathLst>
              </a:custGeom>
              <a:solidFill>
                <a:schemeClr val="accent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Graphic 162">
                <a:extLst>
                  <a:ext uri="{FF2B5EF4-FFF2-40B4-BE49-F238E27FC236}">
                    <a16:creationId xmlns:a16="http://schemas.microsoft.com/office/drawing/2014/main" id="{EDAB9C46-AFA9-44FB-ADCA-F8D31D3AB8D3}"/>
                  </a:ext>
                </a:extLst>
              </p:cNvPr>
              <p:cNvSpPr/>
              <p:nvPr/>
            </p:nvSpPr>
            <p:spPr>
              <a:xfrm>
                <a:off x="5711060" y="3207688"/>
                <a:ext cx="1155930" cy="657475"/>
              </a:xfrm>
              <a:custGeom>
                <a:avLst/>
                <a:gdLst>
                  <a:gd name="connsiteX0" fmla="*/ 1126056 w 1155930"/>
                  <a:gd name="connsiteY0" fmla="*/ 262063 h 657475"/>
                  <a:gd name="connsiteX1" fmla="*/ 942308 w 1155930"/>
                  <a:gd name="connsiteY1" fmla="*/ 239854 h 657475"/>
                  <a:gd name="connsiteX2" fmla="*/ 942762 w 1155930"/>
                  <a:gd name="connsiteY2" fmla="*/ 239016 h 657475"/>
                  <a:gd name="connsiteX3" fmla="*/ 836012 w 1155930"/>
                  <a:gd name="connsiteY3" fmla="*/ 224943 h 657475"/>
                  <a:gd name="connsiteX4" fmla="*/ 828400 w 1155930"/>
                  <a:gd name="connsiteY4" fmla="*/ 217645 h 657475"/>
                  <a:gd name="connsiteX5" fmla="*/ 838457 w 1155930"/>
                  <a:gd name="connsiteY5" fmla="*/ 149831 h 657475"/>
                  <a:gd name="connsiteX6" fmla="*/ 845755 w 1155930"/>
                  <a:gd name="connsiteY6" fmla="*/ 80026 h 657475"/>
                  <a:gd name="connsiteX7" fmla="*/ 837968 w 1155930"/>
                  <a:gd name="connsiteY7" fmla="*/ 61589 h 657475"/>
                  <a:gd name="connsiteX8" fmla="*/ 786252 w 1155930"/>
                  <a:gd name="connsiteY8" fmla="*/ 54709 h 657475"/>
                  <a:gd name="connsiteX9" fmla="*/ 770608 w 1155930"/>
                  <a:gd name="connsiteY9" fmla="*/ 84705 h 657475"/>
                  <a:gd name="connsiteX10" fmla="*/ 757268 w 1155930"/>
                  <a:gd name="connsiteY10" fmla="*/ 207134 h 657475"/>
                  <a:gd name="connsiteX11" fmla="*/ 749062 w 1155930"/>
                  <a:gd name="connsiteY11" fmla="*/ 214921 h 657475"/>
                  <a:gd name="connsiteX12" fmla="*/ 423051 w 1155930"/>
                  <a:gd name="connsiteY12" fmla="*/ 172808 h 657475"/>
                  <a:gd name="connsiteX13" fmla="*/ 415473 w 1155930"/>
                  <a:gd name="connsiteY13" fmla="*/ 160691 h 657475"/>
                  <a:gd name="connsiteX14" fmla="*/ 431187 w 1155930"/>
                  <a:gd name="connsiteY14" fmla="*/ 23980 h 657475"/>
                  <a:gd name="connsiteX15" fmla="*/ 421864 w 1155930"/>
                  <a:gd name="connsiteY15" fmla="*/ 7917 h 657475"/>
                  <a:gd name="connsiteX16" fmla="*/ 366865 w 1155930"/>
                  <a:gd name="connsiteY16" fmla="*/ 25 h 657475"/>
                  <a:gd name="connsiteX17" fmla="*/ 357367 w 1155930"/>
                  <a:gd name="connsiteY17" fmla="*/ 7603 h 657475"/>
                  <a:gd name="connsiteX18" fmla="*/ 340780 w 1155930"/>
                  <a:gd name="connsiteY18" fmla="*/ 152415 h 657475"/>
                  <a:gd name="connsiteX19" fmla="*/ 329047 w 1155930"/>
                  <a:gd name="connsiteY19" fmla="*/ 162018 h 657475"/>
                  <a:gd name="connsiteX20" fmla="*/ 247125 w 1155930"/>
                  <a:gd name="connsiteY20" fmla="*/ 151332 h 657475"/>
                  <a:gd name="connsiteX21" fmla="*/ 44730 w 1155930"/>
                  <a:gd name="connsiteY21" fmla="*/ 125142 h 657475"/>
                  <a:gd name="connsiteX22" fmla="*/ 4957 w 1155930"/>
                  <a:gd name="connsiteY22" fmla="*/ 156221 h 657475"/>
                  <a:gd name="connsiteX23" fmla="*/ 626 w 1155930"/>
                  <a:gd name="connsiteY23" fmla="*/ 191734 h 657475"/>
                  <a:gd name="connsiteX24" fmla="*/ 29400 w 1155930"/>
                  <a:gd name="connsiteY24" fmla="*/ 231404 h 657475"/>
                  <a:gd name="connsiteX25" fmla="*/ 515519 w 1155930"/>
                  <a:gd name="connsiteY25" fmla="*/ 297856 h 657475"/>
                  <a:gd name="connsiteX26" fmla="*/ 533886 w 1155930"/>
                  <a:gd name="connsiteY26" fmla="*/ 316259 h 657475"/>
                  <a:gd name="connsiteX27" fmla="*/ 568492 w 1155930"/>
                  <a:gd name="connsiteY27" fmla="*/ 568379 h 657475"/>
                  <a:gd name="connsiteX28" fmla="*/ 666756 w 1155930"/>
                  <a:gd name="connsiteY28" fmla="*/ 657460 h 657475"/>
                  <a:gd name="connsiteX29" fmla="*/ 851272 w 1155930"/>
                  <a:gd name="connsiteY29" fmla="*/ 657390 h 657475"/>
                  <a:gd name="connsiteX30" fmla="*/ 843974 w 1155930"/>
                  <a:gd name="connsiteY30" fmla="*/ 577633 h 657475"/>
                  <a:gd name="connsiteX31" fmla="*/ 716691 w 1155930"/>
                  <a:gd name="connsiteY31" fmla="*/ 577982 h 657475"/>
                  <a:gd name="connsiteX32" fmla="*/ 646852 w 1155930"/>
                  <a:gd name="connsiteY32" fmla="*/ 529968 h 657475"/>
                  <a:gd name="connsiteX33" fmla="*/ 623525 w 1155930"/>
                  <a:gd name="connsiteY33" fmla="*/ 330261 h 657475"/>
                  <a:gd name="connsiteX34" fmla="*/ 640357 w 1155930"/>
                  <a:gd name="connsiteY34" fmla="*/ 313570 h 657475"/>
                  <a:gd name="connsiteX35" fmla="*/ 872748 w 1155930"/>
                  <a:gd name="connsiteY35" fmla="*/ 341331 h 657475"/>
                  <a:gd name="connsiteX36" fmla="*/ 909553 w 1155930"/>
                  <a:gd name="connsiteY36" fmla="*/ 345521 h 657475"/>
                  <a:gd name="connsiteX37" fmla="*/ 1112332 w 1155930"/>
                  <a:gd name="connsiteY37" fmla="*/ 368568 h 657475"/>
                  <a:gd name="connsiteX38" fmla="*/ 1151617 w 1155930"/>
                  <a:gd name="connsiteY38" fmla="*/ 336861 h 657475"/>
                  <a:gd name="connsiteX39" fmla="*/ 1155389 w 1155930"/>
                  <a:gd name="connsiteY39" fmla="*/ 301313 h 657475"/>
                  <a:gd name="connsiteX40" fmla="*/ 1126056 w 1155930"/>
                  <a:gd name="connsiteY40" fmla="*/ 262063 h 65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55930" h="657475">
                    <a:moveTo>
                      <a:pt x="1126056" y="262063"/>
                    </a:moveTo>
                    <a:cubicBezTo>
                      <a:pt x="1120364" y="261399"/>
                      <a:pt x="1038233" y="251447"/>
                      <a:pt x="942308" y="239854"/>
                    </a:cubicBezTo>
                    <a:cubicBezTo>
                      <a:pt x="942448" y="239575"/>
                      <a:pt x="942587" y="239295"/>
                      <a:pt x="942762" y="239016"/>
                    </a:cubicBezTo>
                    <a:cubicBezTo>
                      <a:pt x="905922" y="234162"/>
                      <a:pt x="870967" y="229553"/>
                      <a:pt x="836012" y="224943"/>
                    </a:cubicBezTo>
                    <a:cubicBezTo>
                      <a:pt x="831787" y="224385"/>
                      <a:pt x="826759" y="226340"/>
                      <a:pt x="828400" y="217645"/>
                    </a:cubicBezTo>
                    <a:cubicBezTo>
                      <a:pt x="832590" y="195192"/>
                      <a:pt x="835628" y="172529"/>
                      <a:pt x="838457" y="149831"/>
                    </a:cubicBezTo>
                    <a:cubicBezTo>
                      <a:pt x="841355" y="126609"/>
                      <a:pt x="843590" y="103318"/>
                      <a:pt x="845755" y="80026"/>
                    </a:cubicBezTo>
                    <a:cubicBezTo>
                      <a:pt x="846768" y="69131"/>
                      <a:pt x="848339" y="64103"/>
                      <a:pt x="837968" y="61589"/>
                    </a:cubicBezTo>
                    <a:cubicBezTo>
                      <a:pt x="829447" y="59493"/>
                      <a:pt x="795051" y="55198"/>
                      <a:pt x="786252" y="54709"/>
                    </a:cubicBezTo>
                    <a:cubicBezTo>
                      <a:pt x="773785" y="53382"/>
                      <a:pt x="773017" y="59633"/>
                      <a:pt x="770608" y="84705"/>
                    </a:cubicBezTo>
                    <a:cubicBezTo>
                      <a:pt x="766522" y="127657"/>
                      <a:pt x="762017" y="165999"/>
                      <a:pt x="757268" y="207134"/>
                    </a:cubicBezTo>
                    <a:cubicBezTo>
                      <a:pt x="757094" y="213210"/>
                      <a:pt x="755417" y="215759"/>
                      <a:pt x="749062" y="214921"/>
                    </a:cubicBezTo>
                    <a:cubicBezTo>
                      <a:pt x="714561" y="210347"/>
                      <a:pt x="455387" y="177173"/>
                      <a:pt x="423051" y="172808"/>
                    </a:cubicBezTo>
                    <a:cubicBezTo>
                      <a:pt x="414007" y="171586"/>
                      <a:pt x="414775" y="167046"/>
                      <a:pt x="415473" y="160691"/>
                    </a:cubicBezTo>
                    <a:cubicBezTo>
                      <a:pt x="419908" y="121441"/>
                      <a:pt x="426089" y="63125"/>
                      <a:pt x="431187" y="23980"/>
                    </a:cubicBezTo>
                    <a:cubicBezTo>
                      <a:pt x="433632" y="8895"/>
                      <a:pt x="431990" y="9872"/>
                      <a:pt x="421864" y="7917"/>
                    </a:cubicBezTo>
                    <a:cubicBezTo>
                      <a:pt x="403671" y="4355"/>
                      <a:pt x="387153" y="1981"/>
                      <a:pt x="366865" y="25"/>
                    </a:cubicBezTo>
                    <a:cubicBezTo>
                      <a:pt x="360964" y="-289"/>
                      <a:pt x="357367" y="2365"/>
                      <a:pt x="357367" y="7603"/>
                    </a:cubicBezTo>
                    <a:cubicBezTo>
                      <a:pt x="352094" y="51427"/>
                      <a:pt x="345389" y="108486"/>
                      <a:pt x="340780" y="152415"/>
                    </a:cubicBezTo>
                    <a:cubicBezTo>
                      <a:pt x="339837" y="161285"/>
                      <a:pt x="336415" y="162996"/>
                      <a:pt x="329047" y="162018"/>
                    </a:cubicBezTo>
                    <a:cubicBezTo>
                      <a:pt x="301740" y="158421"/>
                      <a:pt x="274432" y="154790"/>
                      <a:pt x="247125" y="151332"/>
                    </a:cubicBezTo>
                    <a:cubicBezTo>
                      <a:pt x="192476" y="144348"/>
                      <a:pt x="57546" y="127063"/>
                      <a:pt x="44730" y="125142"/>
                    </a:cubicBezTo>
                    <a:cubicBezTo>
                      <a:pt x="22591" y="121825"/>
                      <a:pt x="7541" y="133558"/>
                      <a:pt x="4957" y="156221"/>
                    </a:cubicBezTo>
                    <a:cubicBezTo>
                      <a:pt x="3595" y="168059"/>
                      <a:pt x="2547" y="179967"/>
                      <a:pt x="626" y="191734"/>
                    </a:cubicBezTo>
                    <a:cubicBezTo>
                      <a:pt x="-2866" y="212896"/>
                      <a:pt x="8448" y="228610"/>
                      <a:pt x="29400" y="231404"/>
                    </a:cubicBezTo>
                    <a:cubicBezTo>
                      <a:pt x="42216" y="233115"/>
                      <a:pt x="444178" y="288148"/>
                      <a:pt x="515519" y="297856"/>
                    </a:cubicBezTo>
                    <a:cubicBezTo>
                      <a:pt x="527322" y="299462"/>
                      <a:pt x="533293" y="303897"/>
                      <a:pt x="533886" y="316259"/>
                    </a:cubicBezTo>
                    <a:cubicBezTo>
                      <a:pt x="541289" y="378101"/>
                      <a:pt x="555222" y="492464"/>
                      <a:pt x="568492" y="568379"/>
                    </a:cubicBezTo>
                    <a:cubicBezTo>
                      <a:pt x="579666" y="631270"/>
                      <a:pt x="608894" y="658228"/>
                      <a:pt x="666756" y="657460"/>
                    </a:cubicBezTo>
                    <a:cubicBezTo>
                      <a:pt x="728250" y="656656"/>
                      <a:pt x="789778" y="657355"/>
                      <a:pt x="851272" y="657390"/>
                    </a:cubicBezTo>
                    <a:cubicBezTo>
                      <a:pt x="847710" y="630502"/>
                      <a:pt x="844568" y="604626"/>
                      <a:pt x="843974" y="577633"/>
                    </a:cubicBezTo>
                    <a:cubicBezTo>
                      <a:pt x="802175" y="575747"/>
                      <a:pt x="750110" y="578157"/>
                      <a:pt x="716691" y="577982"/>
                    </a:cubicBezTo>
                    <a:cubicBezTo>
                      <a:pt x="661693" y="576236"/>
                      <a:pt x="653766" y="575677"/>
                      <a:pt x="646852" y="529968"/>
                    </a:cubicBezTo>
                    <a:cubicBezTo>
                      <a:pt x="639658" y="482512"/>
                      <a:pt x="624433" y="339096"/>
                      <a:pt x="623525" y="330261"/>
                    </a:cubicBezTo>
                    <a:cubicBezTo>
                      <a:pt x="621640" y="311789"/>
                      <a:pt x="621919" y="311335"/>
                      <a:pt x="640357" y="313570"/>
                    </a:cubicBezTo>
                    <a:cubicBezTo>
                      <a:pt x="699197" y="320728"/>
                      <a:pt x="821800" y="337944"/>
                      <a:pt x="872748" y="341331"/>
                    </a:cubicBezTo>
                    <a:cubicBezTo>
                      <a:pt x="885005" y="342728"/>
                      <a:pt x="897296" y="344159"/>
                      <a:pt x="909553" y="345521"/>
                    </a:cubicBezTo>
                    <a:cubicBezTo>
                      <a:pt x="964308" y="351632"/>
                      <a:pt x="1099482" y="366857"/>
                      <a:pt x="1112332" y="368568"/>
                    </a:cubicBezTo>
                    <a:cubicBezTo>
                      <a:pt x="1134542" y="371537"/>
                      <a:pt x="1149382" y="359594"/>
                      <a:pt x="1151617" y="336861"/>
                    </a:cubicBezTo>
                    <a:cubicBezTo>
                      <a:pt x="1152805" y="324988"/>
                      <a:pt x="1153643" y="313081"/>
                      <a:pt x="1155389" y="301313"/>
                    </a:cubicBezTo>
                    <a:cubicBezTo>
                      <a:pt x="1158636" y="280082"/>
                      <a:pt x="1147078" y="264577"/>
                      <a:pt x="1126056" y="262063"/>
                    </a:cubicBezTo>
                    <a:close/>
                  </a:path>
                </a:pathLst>
              </a:custGeom>
              <a:solidFill>
                <a:srgbClr val="B4B2B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Graphic 162">
                <a:extLst>
                  <a:ext uri="{FF2B5EF4-FFF2-40B4-BE49-F238E27FC236}">
                    <a16:creationId xmlns:a16="http://schemas.microsoft.com/office/drawing/2014/main" id="{D7316A59-A863-435B-B209-2DF1DE0D6DB2}"/>
                  </a:ext>
                </a:extLst>
              </p:cNvPr>
              <p:cNvSpPr/>
              <p:nvPr/>
            </p:nvSpPr>
            <p:spPr>
              <a:xfrm>
                <a:off x="5817345" y="2518054"/>
                <a:ext cx="1155955" cy="369050"/>
              </a:xfrm>
              <a:custGeom>
                <a:avLst/>
                <a:gdLst>
                  <a:gd name="connsiteX0" fmla="*/ 29865 w 1155955"/>
                  <a:gd name="connsiteY0" fmla="*/ 106988 h 369050"/>
                  <a:gd name="connsiteX1" fmla="*/ 319943 w 1155955"/>
                  <a:gd name="connsiteY1" fmla="*/ 144107 h 369050"/>
                  <a:gd name="connsiteX2" fmla="*/ 327556 w 1155955"/>
                  <a:gd name="connsiteY2" fmla="*/ 151406 h 369050"/>
                  <a:gd name="connsiteX3" fmla="*/ 317499 w 1155955"/>
                  <a:gd name="connsiteY3" fmla="*/ 219220 h 369050"/>
                  <a:gd name="connsiteX4" fmla="*/ 310201 w 1155955"/>
                  <a:gd name="connsiteY4" fmla="*/ 289024 h 369050"/>
                  <a:gd name="connsiteX5" fmla="*/ 317988 w 1155955"/>
                  <a:gd name="connsiteY5" fmla="*/ 307462 h 369050"/>
                  <a:gd name="connsiteX6" fmla="*/ 369704 w 1155955"/>
                  <a:gd name="connsiteY6" fmla="*/ 314341 h 369050"/>
                  <a:gd name="connsiteX7" fmla="*/ 385348 w 1155955"/>
                  <a:gd name="connsiteY7" fmla="*/ 284345 h 369050"/>
                  <a:gd name="connsiteX8" fmla="*/ 398688 w 1155955"/>
                  <a:gd name="connsiteY8" fmla="*/ 161916 h 369050"/>
                  <a:gd name="connsiteX9" fmla="*/ 406894 w 1155955"/>
                  <a:gd name="connsiteY9" fmla="*/ 154129 h 369050"/>
                  <a:gd name="connsiteX10" fmla="*/ 732905 w 1155955"/>
                  <a:gd name="connsiteY10" fmla="*/ 196242 h 369050"/>
                  <a:gd name="connsiteX11" fmla="*/ 740482 w 1155955"/>
                  <a:gd name="connsiteY11" fmla="*/ 208360 h 369050"/>
                  <a:gd name="connsiteX12" fmla="*/ 724768 w 1155955"/>
                  <a:gd name="connsiteY12" fmla="*/ 345071 h 369050"/>
                  <a:gd name="connsiteX13" fmla="*/ 734092 w 1155955"/>
                  <a:gd name="connsiteY13" fmla="*/ 361134 h 369050"/>
                  <a:gd name="connsiteX14" fmla="*/ 789091 w 1155955"/>
                  <a:gd name="connsiteY14" fmla="*/ 369026 h 369050"/>
                  <a:gd name="connsiteX15" fmla="*/ 798589 w 1155955"/>
                  <a:gd name="connsiteY15" fmla="*/ 361448 h 369050"/>
                  <a:gd name="connsiteX16" fmla="*/ 815176 w 1155955"/>
                  <a:gd name="connsiteY16" fmla="*/ 216636 h 369050"/>
                  <a:gd name="connsiteX17" fmla="*/ 826909 w 1155955"/>
                  <a:gd name="connsiteY17" fmla="*/ 207033 h 369050"/>
                  <a:gd name="connsiteX18" fmla="*/ 1111226 w 1155955"/>
                  <a:gd name="connsiteY18" fmla="*/ 243908 h 369050"/>
                  <a:gd name="connsiteX19" fmla="*/ 1150999 w 1155955"/>
                  <a:gd name="connsiteY19" fmla="*/ 212829 h 369050"/>
                  <a:gd name="connsiteX20" fmla="*/ 1155329 w 1155955"/>
                  <a:gd name="connsiteY20" fmla="*/ 177316 h 369050"/>
                  <a:gd name="connsiteX21" fmla="*/ 1126555 w 1155955"/>
                  <a:gd name="connsiteY21" fmla="*/ 137647 h 369050"/>
                  <a:gd name="connsiteX22" fmla="*/ 43588 w 1155955"/>
                  <a:gd name="connsiteY22" fmla="*/ 447 h 369050"/>
                  <a:gd name="connsiteX23" fmla="*/ 4304 w 1155955"/>
                  <a:gd name="connsiteY23" fmla="*/ 32154 h 369050"/>
                  <a:gd name="connsiteX24" fmla="*/ 532 w 1155955"/>
                  <a:gd name="connsiteY24" fmla="*/ 67703 h 369050"/>
                  <a:gd name="connsiteX25" fmla="*/ 29865 w 1155955"/>
                  <a:gd name="connsiteY25" fmla="*/ 106988 h 36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55955" h="369050">
                    <a:moveTo>
                      <a:pt x="29865" y="106988"/>
                    </a:moveTo>
                    <a:cubicBezTo>
                      <a:pt x="35557" y="107651"/>
                      <a:pt x="284989" y="139498"/>
                      <a:pt x="319943" y="144107"/>
                    </a:cubicBezTo>
                    <a:cubicBezTo>
                      <a:pt x="324169" y="144666"/>
                      <a:pt x="329197" y="142711"/>
                      <a:pt x="327556" y="151406"/>
                    </a:cubicBezTo>
                    <a:cubicBezTo>
                      <a:pt x="323366" y="173859"/>
                      <a:pt x="320328" y="196522"/>
                      <a:pt x="317499" y="219220"/>
                    </a:cubicBezTo>
                    <a:cubicBezTo>
                      <a:pt x="314601" y="242441"/>
                      <a:pt x="312366" y="265733"/>
                      <a:pt x="310201" y="289024"/>
                    </a:cubicBezTo>
                    <a:cubicBezTo>
                      <a:pt x="309188" y="299919"/>
                      <a:pt x="307617" y="304948"/>
                      <a:pt x="317988" y="307462"/>
                    </a:cubicBezTo>
                    <a:cubicBezTo>
                      <a:pt x="326508" y="309557"/>
                      <a:pt x="360904" y="313852"/>
                      <a:pt x="369704" y="314341"/>
                    </a:cubicBezTo>
                    <a:cubicBezTo>
                      <a:pt x="382171" y="315668"/>
                      <a:pt x="382939" y="309417"/>
                      <a:pt x="385348" y="284345"/>
                    </a:cubicBezTo>
                    <a:cubicBezTo>
                      <a:pt x="389434" y="241394"/>
                      <a:pt x="393939" y="203052"/>
                      <a:pt x="398688" y="161916"/>
                    </a:cubicBezTo>
                    <a:cubicBezTo>
                      <a:pt x="398862" y="155840"/>
                      <a:pt x="400538" y="153291"/>
                      <a:pt x="406894" y="154129"/>
                    </a:cubicBezTo>
                    <a:cubicBezTo>
                      <a:pt x="441394" y="158704"/>
                      <a:pt x="700569" y="191878"/>
                      <a:pt x="732905" y="196242"/>
                    </a:cubicBezTo>
                    <a:cubicBezTo>
                      <a:pt x="741949" y="197465"/>
                      <a:pt x="741181" y="202004"/>
                      <a:pt x="740482" y="208360"/>
                    </a:cubicBezTo>
                    <a:cubicBezTo>
                      <a:pt x="736048" y="247609"/>
                      <a:pt x="729867" y="305926"/>
                      <a:pt x="724768" y="345071"/>
                    </a:cubicBezTo>
                    <a:cubicBezTo>
                      <a:pt x="722324" y="360156"/>
                      <a:pt x="723965" y="359178"/>
                      <a:pt x="734092" y="361134"/>
                    </a:cubicBezTo>
                    <a:cubicBezTo>
                      <a:pt x="752285" y="364695"/>
                      <a:pt x="768802" y="367070"/>
                      <a:pt x="789091" y="369026"/>
                    </a:cubicBezTo>
                    <a:cubicBezTo>
                      <a:pt x="794992" y="369340"/>
                      <a:pt x="798589" y="366686"/>
                      <a:pt x="798589" y="361448"/>
                    </a:cubicBezTo>
                    <a:cubicBezTo>
                      <a:pt x="803862" y="317624"/>
                      <a:pt x="810566" y="260565"/>
                      <a:pt x="815176" y="216636"/>
                    </a:cubicBezTo>
                    <a:cubicBezTo>
                      <a:pt x="816119" y="207766"/>
                      <a:pt x="819541" y="206055"/>
                      <a:pt x="826909" y="207033"/>
                    </a:cubicBezTo>
                    <a:cubicBezTo>
                      <a:pt x="854216" y="210629"/>
                      <a:pt x="1098410" y="242022"/>
                      <a:pt x="1111226" y="243908"/>
                    </a:cubicBezTo>
                    <a:cubicBezTo>
                      <a:pt x="1133365" y="247225"/>
                      <a:pt x="1148415" y="235492"/>
                      <a:pt x="1150999" y="212829"/>
                    </a:cubicBezTo>
                    <a:cubicBezTo>
                      <a:pt x="1152361" y="200992"/>
                      <a:pt x="1153409" y="189084"/>
                      <a:pt x="1155329" y="177316"/>
                    </a:cubicBezTo>
                    <a:cubicBezTo>
                      <a:pt x="1158821" y="156155"/>
                      <a:pt x="1147507" y="140441"/>
                      <a:pt x="1126555" y="137647"/>
                    </a:cubicBezTo>
                    <a:cubicBezTo>
                      <a:pt x="1113740" y="135936"/>
                      <a:pt x="56404" y="2158"/>
                      <a:pt x="43588" y="447"/>
                    </a:cubicBezTo>
                    <a:cubicBezTo>
                      <a:pt x="21379" y="-2521"/>
                      <a:pt x="6538" y="9422"/>
                      <a:pt x="4304" y="32154"/>
                    </a:cubicBezTo>
                    <a:cubicBezTo>
                      <a:pt x="3116" y="44027"/>
                      <a:pt x="2278" y="55935"/>
                      <a:pt x="532" y="67703"/>
                    </a:cubicBezTo>
                    <a:cubicBezTo>
                      <a:pt x="-2680" y="89004"/>
                      <a:pt x="8843" y="104508"/>
                      <a:pt x="29865" y="106988"/>
                    </a:cubicBezTo>
                    <a:close/>
                  </a:path>
                </a:pathLst>
              </a:custGeom>
              <a:solidFill>
                <a:srgbClr val="B4B2B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Graphic 162">
                <a:extLst>
                  <a:ext uri="{FF2B5EF4-FFF2-40B4-BE49-F238E27FC236}">
                    <a16:creationId xmlns:a16="http://schemas.microsoft.com/office/drawing/2014/main" id="{6A58EF72-7357-4636-96AA-12E76B1FF02C}"/>
                  </a:ext>
                </a:extLst>
              </p:cNvPr>
              <p:cNvSpPr/>
              <p:nvPr/>
            </p:nvSpPr>
            <p:spPr>
              <a:xfrm>
                <a:off x="5132297" y="1455441"/>
                <a:ext cx="997727" cy="3067979"/>
              </a:xfrm>
              <a:custGeom>
                <a:avLst/>
                <a:gdLst>
                  <a:gd name="connsiteX0" fmla="*/ 892549 w 997727"/>
                  <a:gd name="connsiteY0" fmla="*/ 111461 h 3067979"/>
                  <a:gd name="connsiteX1" fmla="*/ 863147 w 997727"/>
                  <a:gd name="connsiteY1" fmla="*/ 230328 h 3067979"/>
                  <a:gd name="connsiteX2" fmla="*/ 831999 w 997727"/>
                  <a:gd name="connsiteY2" fmla="*/ 347554 h 3067979"/>
                  <a:gd name="connsiteX3" fmla="*/ 774311 w 997727"/>
                  <a:gd name="connsiteY3" fmla="*/ 574253 h 3067979"/>
                  <a:gd name="connsiteX4" fmla="*/ 757864 w 997727"/>
                  <a:gd name="connsiteY4" fmla="*/ 592272 h 3067979"/>
                  <a:gd name="connsiteX5" fmla="*/ 565246 w 997727"/>
                  <a:gd name="connsiteY5" fmla="*/ 670737 h 3067979"/>
                  <a:gd name="connsiteX6" fmla="*/ 552186 w 997727"/>
                  <a:gd name="connsiteY6" fmla="*/ 690222 h 3067979"/>
                  <a:gd name="connsiteX7" fmla="*/ 552186 w 997727"/>
                  <a:gd name="connsiteY7" fmla="*/ 2424024 h 3067979"/>
                  <a:gd name="connsiteX8" fmla="*/ 562802 w 997727"/>
                  <a:gd name="connsiteY8" fmla="*/ 2446896 h 3067979"/>
                  <a:gd name="connsiteX9" fmla="*/ 813037 w 997727"/>
                  <a:gd name="connsiteY9" fmla="*/ 2693185 h 3067979"/>
                  <a:gd name="connsiteX10" fmla="*/ 997728 w 997727"/>
                  <a:gd name="connsiteY10" fmla="*/ 2874139 h 3067979"/>
                  <a:gd name="connsiteX11" fmla="*/ 956278 w 997727"/>
                  <a:gd name="connsiteY11" fmla="*/ 2914786 h 3067979"/>
                  <a:gd name="connsiteX12" fmla="*/ 822535 w 997727"/>
                  <a:gd name="connsiteY12" fmla="*/ 2785024 h 3067979"/>
                  <a:gd name="connsiteX13" fmla="*/ 568110 w 997727"/>
                  <a:gd name="connsiteY13" fmla="*/ 2534195 h 3067979"/>
                  <a:gd name="connsiteX14" fmla="*/ 554631 w 997727"/>
                  <a:gd name="connsiteY14" fmla="*/ 2522567 h 3067979"/>
                  <a:gd name="connsiteX15" fmla="*/ 559170 w 997727"/>
                  <a:gd name="connsiteY15" fmla="*/ 3061554 h 3067979"/>
                  <a:gd name="connsiteX16" fmla="*/ 499248 w 997727"/>
                  <a:gd name="connsiteY16" fmla="*/ 3062043 h 3067979"/>
                  <a:gd name="connsiteX17" fmla="*/ 497781 w 997727"/>
                  <a:gd name="connsiteY17" fmla="*/ 2621984 h 3067979"/>
                  <a:gd name="connsiteX18" fmla="*/ 494778 w 997727"/>
                  <a:gd name="connsiteY18" fmla="*/ 2524139 h 3067979"/>
                  <a:gd name="connsiteX19" fmla="*/ 481683 w 997727"/>
                  <a:gd name="connsiteY19" fmla="*/ 2532414 h 3067979"/>
                  <a:gd name="connsiteX20" fmla="*/ 199532 w 997727"/>
                  <a:gd name="connsiteY20" fmla="*/ 2810551 h 3067979"/>
                  <a:gd name="connsiteX21" fmla="*/ 94772 w 997727"/>
                  <a:gd name="connsiteY21" fmla="*/ 2911504 h 3067979"/>
                  <a:gd name="connsiteX22" fmla="*/ 83004 w 997727"/>
                  <a:gd name="connsiteY22" fmla="*/ 2906440 h 3067979"/>
                  <a:gd name="connsiteX23" fmla="*/ 53776 w 997727"/>
                  <a:gd name="connsiteY23" fmla="*/ 2870682 h 3067979"/>
                  <a:gd name="connsiteX24" fmla="*/ 103921 w 997727"/>
                  <a:gd name="connsiteY24" fmla="*/ 2821341 h 3067979"/>
                  <a:gd name="connsiteX25" fmla="*/ 267625 w 997727"/>
                  <a:gd name="connsiteY25" fmla="*/ 2659278 h 3067979"/>
                  <a:gd name="connsiteX26" fmla="*/ 471312 w 997727"/>
                  <a:gd name="connsiteY26" fmla="*/ 2459781 h 3067979"/>
                  <a:gd name="connsiteX27" fmla="*/ 495966 w 997727"/>
                  <a:gd name="connsiteY27" fmla="*/ 2399021 h 3067979"/>
                  <a:gd name="connsiteX28" fmla="*/ 495512 w 997727"/>
                  <a:gd name="connsiteY28" fmla="*/ 720881 h 3067979"/>
                  <a:gd name="connsiteX29" fmla="*/ 495581 w 997727"/>
                  <a:gd name="connsiteY29" fmla="*/ 713059 h 3067979"/>
                  <a:gd name="connsiteX30" fmla="*/ 483220 w 997727"/>
                  <a:gd name="connsiteY30" fmla="*/ 704539 h 3067979"/>
                  <a:gd name="connsiteX31" fmla="*/ 393581 w 997727"/>
                  <a:gd name="connsiteY31" fmla="*/ 741414 h 3067979"/>
                  <a:gd name="connsiteX32" fmla="*/ 62262 w 997727"/>
                  <a:gd name="connsiteY32" fmla="*/ 876868 h 3067979"/>
                  <a:gd name="connsiteX33" fmla="*/ 44627 w 997727"/>
                  <a:gd name="connsiteY33" fmla="*/ 882979 h 3067979"/>
                  <a:gd name="connsiteX34" fmla="*/ 34605 w 997727"/>
                  <a:gd name="connsiteY34" fmla="*/ 873341 h 3067979"/>
                  <a:gd name="connsiteX35" fmla="*/ 0 w 997727"/>
                  <a:gd name="connsiteY35" fmla="*/ 813419 h 3067979"/>
                  <a:gd name="connsiteX36" fmla="*/ 164367 w 997727"/>
                  <a:gd name="connsiteY36" fmla="*/ 745151 h 3067979"/>
                  <a:gd name="connsiteX37" fmla="*/ 684917 w 997727"/>
                  <a:gd name="connsiteY37" fmla="*/ 532000 h 3067979"/>
                  <a:gd name="connsiteX38" fmla="*/ 712014 w 997727"/>
                  <a:gd name="connsiteY38" fmla="*/ 501969 h 3067979"/>
                  <a:gd name="connsiteX39" fmla="*/ 784298 w 997727"/>
                  <a:gd name="connsiteY39" fmla="*/ 216500 h 3067979"/>
                  <a:gd name="connsiteX40" fmla="*/ 784473 w 997727"/>
                  <a:gd name="connsiteY40" fmla="*/ 211821 h 3067979"/>
                  <a:gd name="connsiteX41" fmla="*/ 815586 w 997727"/>
                  <a:gd name="connsiteY41" fmla="*/ 89846 h 3067979"/>
                  <a:gd name="connsiteX42" fmla="*/ 821278 w 997727"/>
                  <a:gd name="connsiteY42" fmla="*/ 53355 h 3067979"/>
                  <a:gd name="connsiteX43" fmla="*/ 833046 w 997727"/>
                  <a:gd name="connsiteY43" fmla="*/ 9600 h 3067979"/>
                  <a:gd name="connsiteX44" fmla="*/ 848201 w 997727"/>
                  <a:gd name="connsiteY44" fmla="*/ 1080 h 3067979"/>
                  <a:gd name="connsiteX45" fmla="*/ 903689 w 997727"/>
                  <a:gd name="connsiteY45" fmla="*/ 17248 h 3067979"/>
                  <a:gd name="connsiteX46" fmla="*/ 915841 w 997727"/>
                  <a:gd name="connsiteY46" fmla="*/ 34393 h 3067979"/>
                  <a:gd name="connsiteX47" fmla="*/ 898207 w 997727"/>
                  <a:gd name="connsiteY47" fmla="*/ 104023 h 3067979"/>
                  <a:gd name="connsiteX48" fmla="*/ 892549 w 997727"/>
                  <a:gd name="connsiteY48" fmla="*/ 111461 h 306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97727" h="3067979">
                    <a:moveTo>
                      <a:pt x="892549" y="111461"/>
                    </a:moveTo>
                    <a:cubicBezTo>
                      <a:pt x="882388" y="150991"/>
                      <a:pt x="871004" y="190205"/>
                      <a:pt x="863147" y="230328"/>
                    </a:cubicBezTo>
                    <a:cubicBezTo>
                      <a:pt x="849668" y="268565"/>
                      <a:pt x="842300" y="308444"/>
                      <a:pt x="831999" y="347554"/>
                    </a:cubicBezTo>
                    <a:cubicBezTo>
                      <a:pt x="812129" y="422946"/>
                      <a:pt x="793203" y="498617"/>
                      <a:pt x="774311" y="574253"/>
                    </a:cubicBezTo>
                    <a:cubicBezTo>
                      <a:pt x="771902" y="583891"/>
                      <a:pt x="766873" y="588640"/>
                      <a:pt x="757864" y="592272"/>
                    </a:cubicBezTo>
                    <a:cubicBezTo>
                      <a:pt x="693577" y="618217"/>
                      <a:pt x="629569" y="644931"/>
                      <a:pt x="565246" y="670737"/>
                    </a:cubicBezTo>
                    <a:cubicBezTo>
                      <a:pt x="555399" y="674682"/>
                      <a:pt x="552186" y="679641"/>
                      <a:pt x="552186" y="690222"/>
                    </a:cubicBezTo>
                    <a:cubicBezTo>
                      <a:pt x="552466" y="1268144"/>
                      <a:pt x="552466" y="1846101"/>
                      <a:pt x="552186" y="2424024"/>
                    </a:cubicBezTo>
                    <a:cubicBezTo>
                      <a:pt x="552186" y="2434080"/>
                      <a:pt x="556167" y="2440401"/>
                      <a:pt x="562802" y="2446896"/>
                    </a:cubicBezTo>
                    <a:cubicBezTo>
                      <a:pt x="646295" y="2528923"/>
                      <a:pt x="729579" y="2611159"/>
                      <a:pt x="813037" y="2693185"/>
                    </a:cubicBezTo>
                    <a:cubicBezTo>
                      <a:pt x="874496" y="2753596"/>
                      <a:pt x="936164" y="2813833"/>
                      <a:pt x="997728" y="2874139"/>
                    </a:cubicBezTo>
                    <a:cubicBezTo>
                      <a:pt x="989138" y="2892996"/>
                      <a:pt x="976182" y="2907418"/>
                      <a:pt x="956278" y="2914786"/>
                    </a:cubicBezTo>
                    <a:cubicBezTo>
                      <a:pt x="910219" y="2873057"/>
                      <a:pt x="866744" y="2828674"/>
                      <a:pt x="822535" y="2785024"/>
                    </a:cubicBezTo>
                    <a:cubicBezTo>
                      <a:pt x="737820" y="2701321"/>
                      <a:pt x="652965" y="2617758"/>
                      <a:pt x="568110" y="2534195"/>
                    </a:cubicBezTo>
                    <a:cubicBezTo>
                      <a:pt x="565246" y="2531367"/>
                      <a:pt x="561999" y="2528923"/>
                      <a:pt x="554631" y="2522567"/>
                    </a:cubicBezTo>
                    <a:cubicBezTo>
                      <a:pt x="560323" y="2705163"/>
                      <a:pt x="557739" y="2883358"/>
                      <a:pt x="559170" y="3061554"/>
                    </a:cubicBezTo>
                    <a:cubicBezTo>
                      <a:pt x="539266" y="3070423"/>
                      <a:pt x="519292" y="3069655"/>
                      <a:pt x="499248" y="3062043"/>
                    </a:cubicBezTo>
                    <a:cubicBezTo>
                      <a:pt x="499039" y="2915345"/>
                      <a:pt x="499877" y="2768647"/>
                      <a:pt x="497781" y="2621984"/>
                    </a:cubicBezTo>
                    <a:cubicBezTo>
                      <a:pt x="497327" y="2589578"/>
                      <a:pt x="497572" y="2556789"/>
                      <a:pt x="494778" y="2524139"/>
                    </a:cubicBezTo>
                    <a:cubicBezTo>
                      <a:pt x="487480" y="2523580"/>
                      <a:pt x="485106" y="2529062"/>
                      <a:pt x="481683" y="2532414"/>
                    </a:cubicBezTo>
                    <a:cubicBezTo>
                      <a:pt x="387575" y="2625092"/>
                      <a:pt x="293710" y="2717978"/>
                      <a:pt x="199532" y="2810551"/>
                    </a:cubicBezTo>
                    <a:cubicBezTo>
                      <a:pt x="164961" y="2844562"/>
                      <a:pt x="129727" y="2877876"/>
                      <a:pt x="94772" y="2911504"/>
                    </a:cubicBezTo>
                    <a:cubicBezTo>
                      <a:pt x="89220" y="2913704"/>
                      <a:pt x="85658" y="2909793"/>
                      <a:pt x="83004" y="2906440"/>
                    </a:cubicBezTo>
                    <a:cubicBezTo>
                      <a:pt x="73436" y="2894358"/>
                      <a:pt x="56954" y="2887933"/>
                      <a:pt x="53776" y="2870682"/>
                    </a:cubicBezTo>
                    <a:cubicBezTo>
                      <a:pt x="68792" y="2852524"/>
                      <a:pt x="87230" y="2837823"/>
                      <a:pt x="103921" y="2821341"/>
                    </a:cubicBezTo>
                    <a:cubicBezTo>
                      <a:pt x="158571" y="2767390"/>
                      <a:pt x="212242" y="2712461"/>
                      <a:pt x="267625" y="2659278"/>
                    </a:cubicBezTo>
                    <a:cubicBezTo>
                      <a:pt x="336208" y="2593454"/>
                      <a:pt x="401752" y="2524523"/>
                      <a:pt x="471312" y="2459781"/>
                    </a:cubicBezTo>
                    <a:cubicBezTo>
                      <a:pt x="490832" y="2441588"/>
                      <a:pt x="496001" y="2423954"/>
                      <a:pt x="495966" y="2399021"/>
                    </a:cubicBezTo>
                    <a:cubicBezTo>
                      <a:pt x="495372" y="1839641"/>
                      <a:pt x="495512" y="1280261"/>
                      <a:pt x="495512" y="720881"/>
                    </a:cubicBezTo>
                    <a:cubicBezTo>
                      <a:pt x="495512" y="718262"/>
                      <a:pt x="495232" y="715608"/>
                      <a:pt x="495581" y="713059"/>
                    </a:cubicBezTo>
                    <a:cubicBezTo>
                      <a:pt x="497118" y="701885"/>
                      <a:pt x="492334" y="700698"/>
                      <a:pt x="483220" y="704539"/>
                    </a:cubicBezTo>
                    <a:cubicBezTo>
                      <a:pt x="453398" y="717005"/>
                      <a:pt x="423507" y="729192"/>
                      <a:pt x="393581" y="741414"/>
                    </a:cubicBezTo>
                    <a:cubicBezTo>
                      <a:pt x="283164" y="786600"/>
                      <a:pt x="172713" y="831752"/>
                      <a:pt x="62262" y="876868"/>
                    </a:cubicBezTo>
                    <a:cubicBezTo>
                      <a:pt x="56500" y="879207"/>
                      <a:pt x="50529" y="880953"/>
                      <a:pt x="44627" y="882979"/>
                    </a:cubicBezTo>
                    <a:cubicBezTo>
                      <a:pt x="37155" y="884131"/>
                      <a:pt x="36317" y="877706"/>
                      <a:pt x="34605" y="873341"/>
                    </a:cubicBezTo>
                    <a:cubicBezTo>
                      <a:pt x="26050" y="851586"/>
                      <a:pt x="18473" y="829377"/>
                      <a:pt x="0" y="813419"/>
                    </a:cubicBezTo>
                    <a:cubicBezTo>
                      <a:pt x="54789" y="790651"/>
                      <a:pt x="109474" y="767674"/>
                      <a:pt x="164367" y="745151"/>
                    </a:cubicBezTo>
                    <a:cubicBezTo>
                      <a:pt x="337849" y="673984"/>
                      <a:pt x="511365" y="602922"/>
                      <a:pt x="684917" y="532000"/>
                    </a:cubicBezTo>
                    <a:cubicBezTo>
                      <a:pt x="699024" y="526238"/>
                      <a:pt x="708313" y="516601"/>
                      <a:pt x="712014" y="501969"/>
                    </a:cubicBezTo>
                    <a:cubicBezTo>
                      <a:pt x="736179" y="406848"/>
                      <a:pt x="760238" y="311656"/>
                      <a:pt x="784298" y="216500"/>
                    </a:cubicBezTo>
                    <a:cubicBezTo>
                      <a:pt x="784682" y="215033"/>
                      <a:pt x="784438" y="213392"/>
                      <a:pt x="784473" y="211821"/>
                    </a:cubicBezTo>
                    <a:cubicBezTo>
                      <a:pt x="796485" y="171593"/>
                      <a:pt x="806821" y="130912"/>
                      <a:pt x="815586" y="89846"/>
                    </a:cubicBezTo>
                    <a:cubicBezTo>
                      <a:pt x="812199" y="76891"/>
                      <a:pt x="818729" y="65367"/>
                      <a:pt x="821278" y="53355"/>
                    </a:cubicBezTo>
                    <a:cubicBezTo>
                      <a:pt x="824386" y="38584"/>
                      <a:pt x="828332" y="23987"/>
                      <a:pt x="833046" y="9600"/>
                    </a:cubicBezTo>
                    <a:cubicBezTo>
                      <a:pt x="835560" y="1918"/>
                      <a:pt x="839925" y="-2063"/>
                      <a:pt x="848201" y="1080"/>
                    </a:cubicBezTo>
                    <a:cubicBezTo>
                      <a:pt x="866290" y="7924"/>
                      <a:pt x="885181" y="11940"/>
                      <a:pt x="903689" y="17248"/>
                    </a:cubicBezTo>
                    <a:cubicBezTo>
                      <a:pt x="912140" y="19692"/>
                      <a:pt x="917797" y="25000"/>
                      <a:pt x="915841" y="34393"/>
                    </a:cubicBezTo>
                    <a:cubicBezTo>
                      <a:pt x="910987" y="57859"/>
                      <a:pt x="905540" y="81186"/>
                      <a:pt x="898207" y="104023"/>
                    </a:cubicBezTo>
                    <a:cubicBezTo>
                      <a:pt x="897264" y="107236"/>
                      <a:pt x="894715" y="109226"/>
                      <a:pt x="892549" y="111461"/>
                    </a:cubicBezTo>
                    <a:close/>
                  </a:path>
                </a:pathLst>
              </a:custGeom>
              <a:solidFill>
                <a:srgbClr val="B4B2B3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Graphic 162">
                <a:extLst>
                  <a:ext uri="{FF2B5EF4-FFF2-40B4-BE49-F238E27FC236}">
                    <a16:creationId xmlns:a16="http://schemas.microsoft.com/office/drawing/2014/main" id="{89064A09-E26C-4E08-9AED-204C0F4B4F27}"/>
                  </a:ext>
                </a:extLst>
              </p:cNvPr>
              <p:cNvSpPr/>
              <p:nvPr/>
            </p:nvSpPr>
            <p:spPr>
              <a:xfrm>
                <a:off x="8604196" y="1793900"/>
                <a:ext cx="941812" cy="2735827"/>
              </a:xfrm>
              <a:custGeom>
                <a:avLst/>
                <a:gdLst>
                  <a:gd name="connsiteX0" fmla="*/ 124873 w 941812"/>
                  <a:gd name="connsiteY0" fmla="*/ 205065 h 2735827"/>
                  <a:gd name="connsiteX1" fmla="*/ 96553 w 941812"/>
                  <a:gd name="connsiteY1" fmla="*/ 99153 h 2735827"/>
                  <a:gd name="connsiteX2" fmla="*/ 75497 w 941812"/>
                  <a:gd name="connsiteY2" fmla="*/ 29523 h 2735827"/>
                  <a:gd name="connsiteX3" fmla="*/ 85728 w 941812"/>
                  <a:gd name="connsiteY3" fmla="*/ 15835 h 2735827"/>
                  <a:gd name="connsiteX4" fmla="*/ 136746 w 941812"/>
                  <a:gd name="connsiteY4" fmla="*/ 924 h 2735827"/>
                  <a:gd name="connsiteX5" fmla="*/ 150016 w 941812"/>
                  <a:gd name="connsiteY5" fmla="*/ 5393 h 2735827"/>
                  <a:gd name="connsiteX6" fmla="*/ 166987 w 941812"/>
                  <a:gd name="connsiteY6" fmla="*/ 80681 h 2735827"/>
                  <a:gd name="connsiteX7" fmla="*/ 196529 w 941812"/>
                  <a:gd name="connsiteY7" fmla="*/ 188338 h 2735827"/>
                  <a:gd name="connsiteX8" fmla="*/ 222439 w 941812"/>
                  <a:gd name="connsiteY8" fmla="*/ 293866 h 2735827"/>
                  <a:gd name="connsiteX9" fmla="*/ 260746 w 941812"/>
                  <a:gd name="connsiteY9" fmla="*/ 441716 h 2735827"/>
                  <a:gd name="connsiteX10" fmla="*/ 292872 w 941812"/>
                  <a:gd name="connsiteY10" fmla="*/ 476671 h 2735827"/>
                  <a:gd name="connsiteX11" fmla="*/ 922755 w 941812"/>
                  <a:gd name="connsiteY11" fmla="*/ 727849 h 2735827"/>
                  <a:gd name="connsiteX12" fmla="*/ 940669 w 941812"/>
                  <a:gd name="connsiteY12" fmla="*/ 732353 h 2735827"/>
                  <a:gd name="connsiteX13" fmla="*/ 938609 w 941812"/>
                  <a:gd name="connsiteY13" fmla="*/ 747229 h 2735827"/>
                  <a:gd name="connsiteX14" fmla="*/ 916819 w 941812"/>
                  <a:gd name="connsiteY14" fmla="*/ 800726 h 2735827"/>
                  <a:gd name="connsiteX15" fmla="*/ 909905 w 941812"/>
                  <a:gd name="connsiteY15" fmla="*/ 807885 h 2735827"/>
                  <a:gd name="connsiteX16" fmla="*/ 898800 w 941812"/>
                  <a:gd name="connsiteY16" fmla="*/ 798561 h 2735827"/>
                  <a:gd name="connsiteX17" fmla="*/ 477773 w 941812"/>
                  <a:gd name="connsiteY17" fmla="*/ 630143 h 2735827"/>
                  <a:gd name="connsiteX18" fmla="*/ 461081 w 941812"/>
                  <a:gd name="connsiteY18" fmla="*/ 640864 h 2735827"/>
                  <a:gd name="connsiteX19" fmla="*/ 460872 w 941812"/>
                  <a:gd name="connsiteY19" fmla="*/ 2158337 h 2735827"/>
                  <a:gd name="connsiteX20" fmla="*/ 470475 w 941812"/>
                  <a:gd name="connsiteY20" fmla="*/ 2180058 h 2735827"/>
                  <a:gd name="connsiteX21" fmla="*/ 746096 w 941812"/>
                  <a:gd name="connsiteY21" fmla="*/ 2444994 h 2735827"/>
                  <a:gd name="connsiteX22" fmla="*/ 865626 w 941812"/>
                  <a:gd name="connsiteY22" fmla="*/ 2557855 h 2735827"/>
                  <a:gd name="connsiteX23" fmla="*/ 827459 w 941812"/>
                  <a:gd name="connsiteY23" fmla="*/ 2595079 h 2735827"/>
                  <a:gd name="connsiteX24" fmla="*/ 715820 w 941812"/>
                  <a:gd name="connsiteY24" fmla="*/ 2490110 h 2735827"/>
                  <a:gd name="connsiteX25" fmla="*/ 514054 w 941812"/>
                  <a:gd name="connsiteY25" fmla="*/ 2295782 h 2735827"/>
                  <a:gd name="connsiteX26" fmla="*/ 463700 w 941812"/>
                  <a:gd name="connsiteY26" fmla="*/ 2248954 h 2735827"/>
                  <a:gd name="connsiteX27" fmla="*/ 461116 w 941812"/>
                  <a:gd name="connsiteY27" fmla="*/ 2258662 h 2735827"/>
                  <a:gd name="connsiteX28" fmla="*/ 456995 w 941812"/>
                  <a:gd name="connsiteY28" fmla="*/ 2627694 h 2735827"/>
                  <a:gd name="connsiteX29" fmla="*/ 455389 w 941812"/>
                  <a:gd name="connsiteY29" fmla="*/ 2729276 h 2735827"/>
                  <a:gd name="connsiteX30" fmla="*/ 401089 w 941812"/>
                  <a:gd name="connsiteY30" fmla="*/ 2729520 h 2735827"/>
                  <a:gd name="connsiteX31" fmla="*/ 404161 w 941812"/>
                  <a:gd name="connsiteY31" fmla="*/ 2253215 h 2735827"/>
                  <a:gd name="connsiteX32" fmla="*/ 397631 w 941812"/>
                  <a:gd name="connsiteY32" fmla="*/ 2255519 h 2735827"/>
                  <a:gd name="connsiteX33" fmla="*/ 240458 w 941812"/>
                  <a:gd name="connsiteY33" fmla="*/ 2406268 h 2735827"/>
                  <a:gd name="connsiteX34" fmla="*/ 38342 w 941812"/>
                  <a:gd name="connsiteY34" fmla="*/ 2598292 h 2735827"/>
                  <a:gd name="connsiteX35" fmla="*/ 0 w 941812"/>
                  <a:gd name="connsiteY35" fmla="*/ 2561032 h 2735827"/>
                  <a:gd name="connsiteX36" fmla="*/ 43790 w 941812"/>
                  <a:gd name="connsiteY36" fmla="*/ 2520874 h 2735827"/>
                  <a:gd name="connsiteX37" fmla="*/ 249048 w 941812"/>
                  <a:gd name="connsiteY37" fmla="*/ 2323089 h 2735827"/>
                  <a:gd name="connsiteX38" fmla="*/ 395117 w 941812"/>
                  <a:gd name="connsiteY38" fmla="*/ 2183550 h 2735827"/>
                  <a:gd name="connsiteX39" fmla="*/ 408038 w 941812"/>
                  <a:gd name="connsiteY39" fmla="*/ 2153728 h 2735827"/>
                  <a:gd name="connsiteX40" fmla="*/ 408107 w 941812"/>
                  <a:gd name="connsiteY40" fmla="*/ 619772 h 2735827"/>
                  <a:gd name="connsiteX41" fmla="*/ 392149 w 941812"/>
                  <a:gd name="connsiteY41" fmla="*/ 596061 h 2735827"/>
                  <a:gd name="connsiteX42" fmla="*/ 223522 w 941812"/>
                  <a:gd name="connsiteY42" fmla="*/ 529435 h 2735827"/>
                  <a:gd name="connsiteX43" fmla="*/ 203722 w 941812"/>
                  <a:gd name="connsiteY43" fmla="*/ 506737 h 2735827"/>
                  <a:gd name="connsiteX44" fmla="*/ 124873 w 941812"/>
                  <a:gd name="connsiteY44" fmla="*/ 205065 h 2735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1812" h="2735827">
                    <a:moveTo>
                      <a:pt x="124873" y="205065"/>
                    </a:moveTo>
                    <a:cubicBezTo>
                      <a:pt x="115445" y="169761"/>
                      <a:pt x="105982" y="134457"/>
                      <a:pt x="96553" y="99153"/>
                    </a:cubicBezTo>
                    <a:cubicBezTo>
                      <a:pt x="83179" y="77887"/>
                      <a:pt x="80595" y="53269"/>
                      <a:pt x="75497" y="29523"/>
                    </a:cubicBezTo>
                    <a:cubicBezTo>
                      <a:pt x="73960" y="22364"/>
                      <a:pt x="79198" y="17930"/>
                      <a:pt x="85728" y="15835"/>
                    </a:cubicBezTo>
                    <a:cubicBezTo>
                      <a:pt x="102594" y="10457"/>
                      <a:pt x="119740" y="5917"/>
                      <a:pt x="136746" y="924"/>
                    </a:cubicBezTo>
                    <a:cubicBezTo>
                      <a:pt x="142019" y="-613"/>
                      <a:pt x="148095" y="-892"/>
                      <a:pt x="150016" y="5393"/>
                    </a:cubicBezTo>
                    <a:cubicBezTo>
                      <a:pt x="157628" y="30012"/>
                      <a:pt x="168314" y="54002"/>
                      <a:pt x="166987" y="80681"/>
                    </a:cubicBezTo>
                    <a:cubicBezTo>
                      <a:pt x="176694" y="116613"/>
                      <a:pt x="183434" y="153349"/>
                      <a:pt x="196529" y="188338"/>
                    </a:cubicBezTo>
                    <a:cubicBezTo>
                      <a:pt x="201452" y="224410"/>
                      <a:pt x="213709" y="258702"/>
                      <a:pt x="222439" y="293866"/>
                    </a:cubicBezTo>
                    <a:cubicBezTo>
                      <a:pt x="234696" y="343277"/>
                      <a:pt x="248070" y="392409"/>
                      <a:pt x="260746" y="441716"/>
                    </a:cubicBezTo>
                    <a:cubicBezTo>
                      <a:pt x="265251" y="459246"/>
                      <a:pt x="275622" y="469827"/>
                      <a:pt x="292872" y="476671"/>
                    </a:cubicBezTo>
                    <a:cubicBezTo>
                      <a:pt x="502950" y="560094"/>
                      <a:pt x="712817" y="644076"/>
                      <a:pt x="922755" y="727849"/>
                    </a:cubicBezTo>
                    <a:cubicBezTo>
                      <a:pt x="928447" y="730119"/>
                      <a:pt x="934035" y="733541"/>
                      <a:pt x="940669" y="732353"/>
                    </a:cubicBezTo>
                    <a:cubicBezTo>
                      <a:pt x="943463" y="737766"/>
                      <a:pt x="940495" y="742585"/>
                      <a:pt x="938609" y="747229"/>
                    </a:cubicBezTo>
                    <a:cubicBezTo>
                      <a:pt x="931276" y="765038"/>
                      <a:pt x="923593" y="782708"/>
                      <a:pt x="916819" y="800726"/>
                    </a:cubicBezTo>
                    <a:cubicBezTo>
                      <a:pt x="915597" y="803974"/>
                      <a:pt x="914794" y="807990"/>
                      <a:pt x="909905" y="807885"/>
                    </a:cubicBezTo>
                    <a:cubicBezTo>
                      <a:pt x="909276" y="801110"/>
                      <a:pt x="903445" y="800412"/>
                      <a:pt x="898800" y="798561"/>
                    </a:cubicBezTo>
                    <a:cubicBezTo>
                      <a:pt x="758458" y="742375"/>
                      <a:pt x="618115" y="686259"/>
                      <a:pt x="477773" y="630143"/>
                    </a:cubicBezTo>
                    <a:cubicBezTo>
                      <a:pt x="461605" y="623683"/>
                      <a:pt x="461081" y="624067"/>
                      <a:pt x="461081" y="640864"/>
                    </a:cubicBezTo>
                    <a:cubicBezTo>
                      <a:pt x="461046" y="1146677"/>
                      <a:pt x="461081" y="1652489"/>
                      <a:pt x="460872" y="2158337"/>
                    </a:cubicBezTo>
                    <a:cubicBezTo>
                      <a:pt x="460872" y="2167626"/>
                      <a:pt x="464014" y="2173877"/>
                      <a:pt x="470475" y="2180058"/>
                    </a:cubicBezTo>
                    <a:cubicBezTo>
                      <a:pt x="562453" y="2268300"/>
                      <a:pt x="654118" y="2356821"/>
                      <a:pt x="746096" y="2444994"/>
                    </a:cubicBezTo>
                    <a:cubicBezTo>
                      <a:pt x="785660" y="2482917"/>
                      <a:pt x="825783" y="2520246"/>
                      <a:pt x="865626" y="2557855"/>
                    </a:cubicBezTo>
                    <a:cubicBezTo>
                      <a:pt x="857769" y="2575280"/>
                      <a:pt x="846141" y="2588793"/>
                      <a:pt x="827459" y="2595079"/>
                    </a:cubicBezTo>
                    <a:cubicBezTo>
                      <a:pt x="790235" y="2560124"/>
                      <a:pt x="752731" y="2525449"/>
                      <a:pt x="715820" y="2490110"/>
                    </a:cubicBezTo>
                    <a:cubicBezTo>
                      <a:pt x="648391" y="2425509"/>
                      <a:pt x="581379" y="2360488"/>
                      <a:pt x="514054" y="2295782"/>
                    </a:cubicBezTo>
                    <a:cubicBezTo>
                      <a:pt x="497537" y="2279893"/>
                      <a:pt x="480531" y="2264563"/>
                      <a:pt x="463700" y="2248954"/>
                    </a:cubicBezTo>
                    <a:cubicBezTo>
                      <a:pt x="459021" y="2251294"/>
                      <a:pt x="461221" y="2255449"/>
                      <a:pt x="461116" y="2258662"/>
                    </a:cubicBezTo>
                    <a:cubicBezTo>
                      <a:pt x="456646" y="2381649"/>
                      <a:pt x="458741" y="2504707"/>
                      <a:pt x="456995" y="2627694"/>
                    </a:cubicBezTo>
                    <a:cubicBezTo>
                      <a:pt x="456507" y="2661531"/>
                      <a:pt x="455424" y="2695404"/>
                      <a:pt x="455389" y="2729276"/>
                    </a:cubicBezTo>
                    <a:cubicBezTo>
                      <a:pt x="437335" y="2738180"/>
                      <a:pt x="419212" y="2737761"/>
                      <a:pt x="401089" y="2729520"/>
                    </a:cubicBezTo>
                    <a:cubicBezTo>
                      <a:pt x="401333" y="2570740"/>
                      <a:pt x="406501" y="2411995"/>
                      <a:pt x="404161" y="2253215"/>
                    </a:cubicBezTo>
                    <a:cubicBezTo>
                      <a:pt x="401019" y="2251364"/>
                      <a:pt x="399377" y="2253808"/>
                      <a:pt x="397631" y="2255519"/>
                    </a:cubicBezTo>
                    <a:cubicBezTo>
                      <a:pt x="345217" y="2305769"/>
                      <a:pt x="292977" y="2356158"/>
                      <a:pt x="240458" y="2406268"/>
                    </a:cubicBezTo>
                    <a:cubicBezTo>
                      <a:pt x="173202" y="2470381"/>
                      <a:pt x="105737" y="2534284"/>
                      <a:pt x="38342" y="2598292"/>
                    </a:cubicBezTo>
                    <a:cubicBezTo>
                      <a:pt x="19486" y="2592111"/>
                      <a:pt x="7927" y="2578422"/>
                      <a:pt x="0" y="2561032"/>
                    </a:cubicBezTo>
                    <a:cubicBezTo>
                      <a:pt x="14632" y="2547658"/>
                      <a:pt x="29507" y="2534598"/>
                      <a:pt x="43790" y="2520874"/>
                    </a:cubicBezTo>
                    <a:cubicBezTo>
                      <a:pt x="112302" y="2455016"/>
                      <a:pt x="180570" y="2388948"/>
                      <a:pt x="249048" y="2323089"/>
                    </a:cubicBezTo>
                    <a:cubicBezTo>
                      <a:pt x="297587" y="2276401"/>
                      <a:pt x="346125" y="2229748"/>
                      <a:pt x="395117" y="2183550"/>
                    </a:cubicBezTo>
                    <a:cubicBezTo>
                      <a:pt x="404161" y="2174994"/>
                      <a:pt x="408038" y="2166369"/>
                      <a:pt x="408038" y="2153728"/>
                    </a:cubicBezTo>
                    <a:cubicBezTo>
                      <a:pt x="407723" y="1642398"/>
                      <a:pt x="407723" y="1131102"/>
                      <a:pt x="408107" y="619772"/>
                    </a:cubicBezTo>
                    <a:cubicBezTo>
                      <a:pt x="408107" y="606677"/>
                      <a:pt x="403952" y="600671"/>
                      <a:pt x="392149" y="596061"/>
                    </a:cubicBezTo>
                    <a:cubicBezTo>
                      <a:pt x="335824" y="574167"/>
                      <a:pt x="279952" y="551085"/>
                      <a:pt x="223522" y="529435"/>
                    </a:cubicBezTo>
                    <a:cubicBezTo>
                      <a:pt x="211789" y="524930"/>
                      <a:pt x="206725" y="518365"/>
                      <a:pt x="203722" y="506737"/>
                    </a:cubicBezTo>
                    <a:cubicBezTo>
                      <a:pt x="177707" y="406098"/>
                      <a:pt x="151203" y="305599"/>
                      <a:pt x="124873" y="205065"/>
                    </a:cubicBezTo>
                    <a:close/>
                  </a:path>
                </a:pathLst>
              </a:custGeom>
              <a:solidFill>
                <a:srgbClr val="B4B2B3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Graphic 162">
                <a:extLst>
                  <a:ext uri="{FF2B5EF4-FFF2-40B4-BE49-F238E27FC236}">
                    <a16:creationId xmlns:a16="http://schemas.microsoft.com/office/drawing/2014/main" id="{44056C9C-FC0B-4CC7-A3CA-D3CE2B60DDC6}"/>
                  </a:ext>
                </a:extLst>
              </p:cNvPr>
              <p:cNvSpPr/>
              <p:nvPr/>
            </p:nvSpPr>
            <p:spPr>
              <a:xfrm>
                <a:off x="6459074" y="4021064"/>
                <a:ext cx="178230" cy="595954"/>
              </a:xfrm>
              <a:custGeom>
                <a:avLst/>
                <a:gdLst>
                  <a:gd name="connsiteX0" fmla="*/ 131997 w 178230"/>
                  <a:gd name="connsiteY0" fmla="*/ 0 h 595954"/>
                  <a:gd name="connsiteX1" fmla="*/ 178231 w 178230"/>
                  <a:gd name="connsiteY1" fmla="*/ 110591 h 595954"/>
                  <a:gd name="connsiteX2" fmla="*/ 151412 w 178230"/>
                  <a:gd name="connsiteY2" fmla="*/ 219017 h 595954"/>
                  <a:gd name="connsiteX3" fmla="*/ 96553 w 178230"/>
                  <a:gd name="connsiteY3" fmla="*/ 463141 h 595954"/>
                  <a:gd name="connsiteX4" fmla="*/ 66487 w 178230"/>
                  <a:gd name="connsiteY4" fmla="*/ 593322 h 595954"/>
                  <a:gd name="connsiteX5" fmla="*/ 53253 w 178230"/>
                  <a:gd name="connsiteY5" fmla="*/ 595068 h 595954"/>
                  <a:gd name="connsiteX6" fmla="*/ 12222 w 178230"/>
                  <a:gd name="connsiteY6" fmla="*/ 586094 h 595954"/>
                  <a:gd name="connsiteX7" fmla="*/ 0 w 178230"/>
                  <a:gd name="connsiteY7" fmla="*/ 577713 h 595954"/>
                  <a:gd name="connsiteX8" fmla="*/ 62786 w 178230"/>
                  <a:gd name="connsiteY8" fmla="*/ 301532 h 595954"/>
                  <a:gd name="connsiteX9" fmla="*/ 117400 w 178230"/>
                  <a:gd name="connsiteY9" fmla="*/ 58595 h 595954"/>
                  <a:gd name="connsiteX10" fmla="*/ 131997 w 178230"/>
                  <a:gd name="connsiteY10" fmla="*/ 0 h 59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8230" h="595954">
                    <a:moveTo>
                      <a:pt x="131997" y="0"/>
                    </a:moveTo>
                    <a:cubicBezTo>
                      <a:pt x="146733" y="37155"/>
                      <a:pt x="159793" y="74973"/>
                      <a:pt x="178231" y="110591"/>
                    </a:cubicBezTo>
                    <a:cubicBezTo>
                      <a:pt x="165380" y="145755"/>
                      <a:pt x="159967" y="182805"/>
                      <a:pt x="151412" y="219017"/>
                    </a:cubicBezTo>
                    <a:cubicBezTo>
                      <a:pt x="132206" y="300170"/>
                      <a:pt x="114886" y="381778"/>
                      <a:pt x="96553" y="463141"/>
                    </a:cubicBezTo>
                    <a:cubicBezTo>
                      <a:pt x="86776" y="506581"/>
                      <a:pt x="76544" y="549952"/>
                      <a:pt x="66487" y="593322"/>
                    </a:cubicBezTo>
                    <a:cubicBezTo>
                      <a:pt x="62506" y="597163"/>
                      <a:pt x="57722" y="595906"/>
                      <a:pt x="53253" y="595068"/>
                    </a:cubicBezTo>
                    <a:cubicBezTo>
                      <a:pt x="39494" y="592519"/>
                      <a:pt x="25876" y="589201"/>
                      <a:pt x="12222" y="586094"/>
                    </a:cubicBezTo>
                    <a:cubicBezTo>
                      <a:pt x="7193" y="584941"/>
                      <a:pt x="2025" y="583475"/>
                      <a:pt x="0" y="577713"/>
                    </a:cubicBezTo>
                    <a:cubicBezTo>
                      <a:pt x="20952" y="485664"/>
                      <a:pt x="41974" y="393616"/>
                      <a:pt x="62786" y="301532"/>
                    </a:cubicBezTo>
                    <a:cubicBezTo>
                      <a:pt x="81084" y="220588"/>
                      <a:pt x="99067" y="139540"/>
                      <a:pt x="117400" y="58595"/>
                    </a:cubicBezTo>
                    <a:cubicBezTo>
                      <a:pt x="121835" y="39005"/>
                      <a:pt x="127108" y="19555"/>
                      <a:pt x="131997" y="0"/>
                    </a:cubicBezTo>
                    <a:close/>
                  </a:path>
                </a:pathLst>
              </a:custGeom>
              <a:solidFill>
                <a:srgbClr val="B4B2B3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Graphic 162">
                <a:extLst>
                  <a:ext uri="{FF2B5EF4-FFF2-40B4-BE49-F238E27FC236}">
                    <a16:creationId xmlns:a16="http://schemas.microsoft.com/office/drawing/2014/main" id="{F5C2850D-08E9-4181-BE69-2C2349605495}"/>
                  </a:ext>
                </a:extLst>
              </p:cNvPr>
              <p:cNvSpPr/>
              <p:nvPr/>
            </p:nvSpPr>
            <p:spPr>
              <a:xfrm>
                <a:off x="6362975" y="4598191"/>
                <a:ext cx="203617" cy="215866"/>
              </a:xfrm>
              <a:custGeom>
                <a:avLst/>
                <a:gdLst>
                  <a:gd name="connsiteX0" fmla="*/ 96099 w 203617"/>
                  <a:gd name="connsiteY0" fmla="*/ 621 h 215866"/>
                  <a:gd name="connsiteX1" fmla="*/ 162586 w 203617"/>
                  <a:gd name="connsiteY1" fmla="*/ 16195 h 215866"/>
                  <a:gd name="connsiteX2" fmla="*/ 203338 w 203617"/>
                  <a:gd name="connsiteY2" fmla="*/ 75838 h 215866"/>
                  <a:gd name="connsiteX3" fmla="*/ 193630 w 203617"/>
                  <a:gd name="connsiteY3" fmla="*/ 167468 h 215866"/>
                  <a:gd name="connsiteX4" fmla="*/ 124803 w 203617"/>
                  <a:gd name="connsiteY4" fmla="*/ 213981 h 215866"/>
                  <a:gd name="connsiteX5" fmla="*/ 47211 w 203617"/>
                  <a:gd name="connsiteY5" fmla="*/ 196626 h 215866"/>
                  <a:gd name="connsiteX6" fmla="*/ 3562 w 203617"/>
                  <a:gd name="connsiteY6" fmla="*/ 121548 h 215866"/>
                  <a:gd name="connsiteX7" fmla="*/ 34361 w 203617"/>
                  <a:gd name="connsiteY7" fmla="*/ 34738 h 215866"/>
                  <a:gd name="connsiteX8" fmla="*/ 96099 w 203617"/>
                  <a:gd name="connsiteY8" fmla="*/ 621 h 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617" h="215866">
                    <a:moveTo>
                      <a:pt x="96099" y="621"/>
                    </a:moveTo>
                    <a:cubicBezTo>
                      <a:pt x="120997" y="5824"/>
                      <a:pt x="140377" y="11271"/>
                      <a:pt x="162586" y="16195"/>
                    </a:cubicBezTo>
                    <a:cubicBezTo>
                      <a:pt x="194259" y="27055"/>
                      <a:pt x="205608" y="42420"/>
                      <a:pt x="203338" y="75838"/>
                    </a:cubicBezTo>
                    <a:cubicBezTo>
                      <a:pt x="201243" y="106463"/>
                      <a:pt x="198065" y="137087"/>
                      <a:pt x="193630" y="167468"/>
                    </a:cubicBezTo>
                    <a:cubicBezTo>
                      <a:pt x="188287" y="203994"/>
                      <a:pt x="160666" y="222012"/>
                      <a:pt x="124803" y="213981"/>
                    </a:cubicBezTo>
                    <a:cubicBezTo>
                      <a:pt x="98928" y="208184"/>
                      <a:pt x="80525" y="203016"/>
                      <a:pt x="47211" y="196626"/>
                    </a:cubicBezTo>
                    <a:cubicBezTo>
                      <a:pt x="8311" y="186185"/>
                      <a:pt x="-7787" y="156608"/>
                      <a:pt x="3562" y="121548"/>
                    </a:cubicBezTo>
                    <a:cubicBezTo>
                      <a:pt x="13025" y="92355"/>
                      <a:pt x="23152" y="63302"/>
                      <a:pt x="34361" y="34738"/>
                    </a:cubicBezTo>
                    <a:cubicBezTo>
                      <a:pt x="45256" y="7081"/>
                      <a:pt x="67395" y="-2697"/>
                      <a:pt x="96099" y="621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Graphic 162">
                <a:extLst>
                  <a:ext uri="{FF2B5EF4-FFF2-40B4-BE49-F238E27FC236}">
                    <a16:creationId xmlns:a16="http://schemas.microsoft.com/office/drawing/2014/main" id="{CA6027C2-3921-45DA-ACAF-93D78495C2A5}"/>
                  </a:ext>
                </a:extLst>
              </p:cNvPr>
              <p:cNvSpPr/>
              <p:nvPr/>
            </p:nvSpPr>
            <p:spPr>
              <a:xfrm>
                <a:off x="8083705" y="4598191"/>
                <a:ext cx="203598" cy="216890"/>
              </a:xfrm>
              <a:custGeom>
                <a:avLst/>
                <a:gdLst>
                  <a:gd name="connsiteX0" fmla="*/ 107602 w 203598"/>
                  <a:gd name="connsiteY0" fmla="*/ 659 h 216890"/>
                  <a:gd name="connsiteX1" fmla="*/ 174054 w 203598"/>
                  <a:gd name="connsiteY1" fmla="*/ 48220 h 216890"/>
                  <a:gd name="connsiteX2" fmla="*/ 202479 w 203598"/>
                  <a:gd name="connsiteY2" fmla="*/ 134018 h 216890"/>
                  <a:gd name="connsiteX3" fmla="*/ 160925 w 203598"/>
                  <a:gd name="connsiteY3" fmla="*/ 195372 h 216890"/>
                  <a:gd name="connsiteX4" fmla="*/ 77396 w 203598"/>
                  <a:gd name="connsiteY4" fmla="*/ 214787 h 216890"/>
                  <a:gd name="connsiteX5" fmla="*/ 11608 w 203598"/>
                  <a:gd name="connsiteY5" fmla="*/ 176655 h 216890"/>
                  <a:gd name="connsiteX6" fmla="*/ 4763 w 203598"/>
                  <a:gd name="connsiteY6" fmla="*/ 127208 h 216890"/>
                  <a:gd name="connsiteX7" fmla="*/ 224 w 203598"/>
                  <a:gd name="connsiteY7" fmla="*/ 75876 h 216890"/>
                  <a:gd name="connsiteX8" fmla="*/ 41150 w 203598"/>
                  <a:gd name="connsiteY8" fmla="*/ 16198 h 216890"/>
                  <a:gd name="connsiteX9" fmla="*/ 107602 w 203598"/>
                  <a:gd name="connsiteY9" fmla="*/ 659 h 21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598" h="216890">
                    <a:moveTo>
                      <a:pt x="107602" y="659"/>
                    </a:moveTo>
                    <a:cubicBezTo>
                      <a:pt x="149506" y="-3252"/>
                      <a:pt x="160820" y="9948"/>
                      <a:pt x="174054" y="48220"/>
                    </a:cubicBezTo>
                    <a:cubicBezTo>
                      <a:pt x="183902" y="76714"/>
                      <a:pt x="196578" y="104336"/>
                      <a:pt x="202479" y="134018"/>
                    </a:cubicBezTo>
                    <a:cubicBezTo>
                      <a:pt x="208381" y="163699"/>
                      <a:pt x="190432" y="188946"/>
                      <a:pt x="160925" y="195372"/>
                    </a:cubicBezTo>
                    <a:cubicBezTo>
                      <a:pt x="132989" y="201448"/>
                      <a:pt x="104529" y="206057"/>
                      <a:pt x="77396" y="214787"/>
                    </a:cubicBezTo>
                    <a:cubicBezTo>
                      <a:pt x="50194" y="223517"/>
                      <a:pt x="20058" y="203962"/>
                      <a:pt x="11608" y="176655"/>
                    </a:cubicBezTo>
                    <a:cubicBezTo>
                      <a:pt x="6614" y="160452"/>
                      <a:pt x="7452" y="143621"/>
                      <a:pt x="4763" y="127208"/>
                    </a:cubicBezTo>
                    <a:cubicBezTo>
                      <a:pt x="2005" y="110307"/>
                      <a:pt x="1132" y="93022"/>
                      <a:pt x="224" y="75876"/>
                    </a:cubicBezTo>
                    <a:cubicBezTo>
                      <a:pt x="-1487" y="42702"/>
                      <a:pt x="6090" y="24928"/>
                      <a:pt x="41150" y="16198"/>
                    </a:cubicBezTo>
                    <a:cubicBezTo>
                      <a:pt x="67270" y="11065"/>
                      <a:pt x="82774" y="7503"/>
                      <a:pt x="107602" y="659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Graphic 162">
                <a:extLst>
                  <a:ext uri="{FF2B5EF4-FFF2-40B4-BE49-F238E27FC236}">
                    <a16:creationId xmlns:a16="http://schemas.microsoft.com/office/drawing/2014/main" id="{8C18A786-B87F-4C8B-BC8B-874C2EF359C2}"/>
                  </a:ext>
                </a:extLst>
              </p:cNvPr>
              <p:cNvSpPr/>
              <p:nvPr/>
            </p:nvSpPr>
            <p:spPr>
              <a:xfrm>
                <a:off x="5578547" y="4517100"/>
                <a:ext cx="168664" cy="163481"/>
              </a:xfrm>
              <a:custGeom>
                <a:avLst/>
                <a:gdLst>
                  <a:gd name="connsiteX0" fmla="*/ 53033 w 168664"/>
                  <a:gd name="connsiteY0" fmla="*/ 489 h 163481"/>
                  <a:gd name="connsiteX1" fmla="*/ 112956 w 168664"/>
                  <a:gd name="connsiteY1" fmla="*/ 0 h 163481"/>
                  <a:gd name="connsiteX2" fmla="*/ 159853 w 168664"/>
                  <a:gd name="connsiteY2" fmla="*/ 44628 h 163481"/>
                  <a:gd name="connsiteX3" fmla="*/ 168583 w 168664"/>
                  <a:gd name="connsiteY3" fmla="*/ 115829 h 163481"/>
                  <a:gd name="connsiteX4" fmla="*/ 122454 w 168664"/>
                  <a:gd name="connsiteY4" fmla="*/ 163355 h 163481"/>
                  <a:gd name="connsiteX5" fmla="*/ 45700 w 168664"/>
                  <a:gd name="connsiteY5" fmla="*/ 163425 h 163481"/>
                  <a:gd name="connsiteX6" fmla="*/ 60 w 168664"/>
                  <a:gd name="connsiteY6" fmla="*/ 118483 h 163481"/>
                  <a:gd name="connsiteX7" fmla="*/ 10536 w 168664"/>
                  <a:gd name="connsiteY7" fmla="*/ 33383 h 163481"/>
                  <a:gd name="connsiteX8" fmla="*/ 53033 w 168664"/>
                  <a:gd name="connsiteY8" fmla="*/ 489 h 16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664" h="163481">
                    <a:moveTo>
                      <a:pt x="53033" y="489"/>
                    </a:moveTo>
                    <a:cubicBezTo>
                      <a:pt x="73008" y="314"/>
                      <a:pt x="92982" y="175"/>
                      <a:pt x="112956" y="0"/>
                    </a:cubicBezTo>
                    <a:cubicBezTo>
                      <a:pt x="142149" y="2549"/>
                      <a:pt x="155802" y="15330"/>
                      <a:pt x="159853" y="44628"/>
                    </a:cubicBezTo>
                    <a:cubicBezTo>
                      <a:pt x="163136" y="68303"/>
                      <a:pt x="167326" y="92014"/>
                      <a:pt x="168583" y="115829"/>
                    </a:cubicBezTo>
                    <a:cubicBezTo>
                      <a:pt x="170085" y="144289"/>
                      <a:pt x="150669" y="163145"/>
                      <a:pt x="122454" y="163355"/>
                    </a:cubicBezTo>
                    <a:cubicBezTo>
                      <a:pt x="96858" y="163529"/>
                      <a:pt x="71296" y="163494"/>
                      <a:pt x="45700" y="163425"/>
                    </a:cubicBezTo>
                    <a:cubicBezTo>
                      <a:pt x="19545" y="163320"/>
                      <a:pt x="-1267" y="144498"/>
                      <a:pt x="60" y="118483"/>
                    </a:cubicBezTo>
                    <a:cubicBezTo>
                      <a:pt x="1492" y="89988"/>
                      <a:pt x="4774" y="61284"/>
                      <a:pt x="10536" y="33383"/>
                    </a:cubicBezTo>
                    <a:cubicBezTo>
                      <a:pt x="14796" y="12431"/>
                      <a:pt x="31453" y="1955"/>
                      <a:pt x="53033" y="489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Graphic 162">
                <a:extLst>
                  <a:ext uri="{FF2B5EF4-FFF2-40B4-BE49-F238E27FC236}">
                    <a16:creationId xmlns:a16="http://schemas.microsoft.com/office/drawing/2014/main" id="{A7E48505-ACCF-42C4-9660-50155FF9D70A}"/>
                  </a:ext>
                </a:extLst>
              </p:cNvPr>
              <p:cNvSpPr/>
              <p:nvPr/>
            </p:nvSpPr>
            <p:spPr>
              <a:xfrm>
                <a:off x="6074450" y="4315747"/>
                <a:ext cx="192305" cy="191755"/>
              </a:xfrm>
              <a:custGeom>
                <a:avLst/>
                <a:gdLst>
                  <a:gd name="connsiteX0" fmla="*/ 14160 w 192305"/>
                  <a:gd name="connsiteY0" fmla="*/ 54550 h 191755"/>
                  <a:gd name="connsiteX1" fmla="*/ 55610 w 192305"/>
                  <a:gd name="connsiteY1" fmla="*/ 13903 h 191755"/>
                  <a:gd name="connsiteX2" fmla="*/ 123564 w 192305"/>
                  <a:gd name="connsiteY2" fmla="*/ 14357 h 191755"/>
                  <a:gd name="connsiteX3" fmla="*/ 171963 w 192305"/>
                  <a:gd name="connsiteY3" fmla="*/ 51547 h 191755"/>
                  <a:gd name="connsiteX4" fmla="*/ 176817 w 192305"/>
                  <a:gd name="connsiteY4" fmla="*/ 123272 h 191755"/>
                  <a:gd name="connsiteX5" fmla="*/ 123913 w 192305"/>
                  <a:gd name="connsiteY5" fmla="*/ 176804 h 191755"/>
                  <a:gd name="connsiteX6" fmla="*/ 54283 w 192305"/>
                  <a:gd name="connsiteY6" fmla="*/ 172928 h 191755"/>
                  <a:gd name="connsiteX7" fmla="*/ 18385 w 192305"/>
                  <a:gd name="connsiteY7" fmla="*/ 127462 h 191755"/>
                  <a:gd name="connsiteX8" fmla="*/ 14160 w 192305"/>
                  <a:gd name="connsiteY8" fmla="*/ 54550 h 19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305" h="191755">
                    <a:moveTo>
                      <a:pt x="14160" y="54550"/>
                    </a:moveTo>
                    <a:cubicBezTo>
                      <a:pt x="26871" y="39988"/>
                      <a:pt x="38639" y="28221"/>
                      <a:pt x="55610" y="13903"/>
                    </a:cubicBezTo>
                    <a:cubicBezTo>
                      <a:pt x="80159" y="-4779"/>
                      <a:pt x="98910" y="-4639"/>
                      <a:pt x="123564" y="14357"/>
                    </a:cubicBezTo>
                    <a:cubicBezTo>
                      <a:pt x="139697" y="26789"/>
                      <a:pt x="155900" y="39115"/>
                      <a:pt x="171963" y="51547"/>
                    </a:cubicBezTo>
                    <a:cubicBezTo>
                      <a:pt x="197140" y="71032"/>
                      <a:pt x="199165" y="100400"/>
                      <a:pt x="176817" y="123272"/>
                    </a:cubicBezTo>
                    <a:cubicBezTo>
                      <a:pt x="159287" y="141221"/>
                      <a:pt x="141722" y="159100"/>
                      <a:pt x="123913" y="176804"/>
                    </a:cubicBezTo>
                    <a:cubicBezTo>
                      <a:pt x="102472" y="198105"/>
                      <a:pt x="73454" y="196499"/>
                      <a:pt x="54283" y="172928"/>
                    </a:cubicBezTo>
                    <a:cubicBezTo>
                      <a:pt x="42096" y="157947"/>
                      <a:pt x="30188" y="142757"/>
                      <a:pt x="18385" y="127462"/>
                    </a:cubicBezTo>
                    <a:cubicBezTo>
                      <a:pt x="-5116" y="97047"/>
                      <a:pt x="-5604" y="86746"/>
                      <a:pt x="14160" y="54550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Graphic 162">
                <a:extLst>
                  <a:ext uri="{FF2B5EF4-FFF2-40B4-BE49-F238E27FC236}">
                    <a16:creationId xmlns:a16="http://schemas.microsoft.com/office/drawing/2014/main" id="{595C290E-BB97-4E50-BA6A-FB29D9C4828F}"/>
                  </a:ext>
                </a:extLst>
              </p:cNvPr>
              <p:cNvSpPr/>
              <p:nvPr/>
            </p:nvSpPr>
            <p:spPr>
              <a:xfrm>
                <a:off x="5048612" y="4312357"/>
                <a:ext cx="192110" cy="191780"/>
              </a:xfrm>
              <a:custGeom>
                <a:avLst/>
                <a:gdLst>
                  <a:gd name="connsiteX0" fmla="*/ 137497 w 192110"/>
                  <a:gd name="connsiteY0" fmla="*/ 13871 h 191780"/>
                  <a:gd name="connsiteX1" fmla="*/ 178492 w 192110"/>
                  <a:gd name="connsiteY1" fmla="*/ 54692 h 191780"/>
                  <a:gd name="connsiteX2" fmla="*/ 174651 w 192110"/>
                  <a:gd name="connsiteY2" fmla="*/ 126313 h 191780"/>
                  <a:gd name="connsiteX3" fmla="*/ 137532 w 192110"/>
                  <a:gd name="connsiteY3" fmla="*/ 172791 h 191780"/>
                  <a:gd name="connsiteX4" fmla="*/ 67133 w 192110"/>
                  <a:gd name="connsiteY4" fmla="*/ 174991 h 191780"/>
                  <a:gd name="connsiteX5" fmla="*/ 15382 w 192110"/>
                  <a:gd name="connsiteY5" fmla="*/ 122542 h 191780"/>
                  <a:gd name="connsiteX6" fmla="*/ 18769 w 192110"/>
                  <a:gd name="connsiteY6" fmla="*/ 52946 h 191780"/>
                  <a:gd name="connsiteX7" fmla="*/ 75863 w 192110"/>
                  <a:gd name="connsiteY7" fmla="*/ 9122 h 191780"/>
                  <a:gd name="connsiteX8" fmla="*/ 137497 w 192110"/>
                  <a:gd name="connsiteY8" fmla="*/ 13871 h 1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110" h="191780">
                    <a:moveTo>
                      <a:pt x="137497" y="13871"/>
                    </a:moveTo>
                    <a:cubicBezTo>
                      <a:pt x="154607" y="28747"/>
                      <a:pt x="163931" y="40899"/>
                      <a:pt x="178492" y="54692"/>
                    </a:cubicBezTo>
                    <a:cubicBezTo>
                      <a:pt x="197594" y="83920"/>
                      <a:pt x="196860" y="98133"/>
                      <a:pt x="174651" y="126313"/>
                    </a:cubicBezTo>
                    <a:cubicBezTo>
                      <a:pt x="162394" y="141887"/>
                      <a:pt x="150522" y="157810"/>
                      <a:pt x="137532" y="172791"/>
                    </a:cubicBezTo>
                    <a:cubicBezTo>
                      <a:pt x="116196" y="197444"/>
                      <a:pt x="90145" y="198003"/>
                      <a:pt x="67133" y="174991"/>
                    </a:cubicBezTo>
                    <a:cubicBezTo>
                      <a:pt x="49778" y="157636"/>
                      <a:pt x="32528" y="140141"/>
                      <a:pt x="15382" y="122542"/>
                    </a:cubicBezTo>
                    <a:cubicBezTo>
                      <a:pt x="-6128" y="100472"/>
                      <a:pt x="-5151" y="72781"/>
                      <a:pt x="18769" y="52946"/>
                    </a:cubicBezTo>
                    <a:cubicBezTo>
                      <a:pt x="37242" y="37652"/>
                      <a:pt x="56448" y="23230"/>
                      <a:pt x="75863" y="9122"/>
                    </a:cubicBezTo>
                    <a:cubicBezTo>
                      <a:pt x="94860" y="-4671"/>
                      <a:pt x="115916" y="-2611"/>
                      <a:pt x="137497" y="13871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Graphic 162">
                <a:extLst>
                  <a:ext uri="{FF2B5EF4-FFF2-40B4-BE49-F238E27FC236}">
                    <a16:creationId xmlns:a16="http://schemas.microsoft.com/office/drawing/2014/main" id="{4A325719-9F47-47A1-9210-65255105D1A4}"/>
                  </a:ext>
                </a:extLst>
              </p:cNvPr>
              <p:cNvSpPr/>
              <p:nvPr/>
            </p:nvSpPr>
            <p:spPr>
              <a:xfrm>
                <a:off x="9419073" y="4339318"/>
                <a:ext cx="175892" cy="171748"/>
              </a:xfrm>
              <a:custGeom>
                <a:avLst/>
                <a:gdLst>
                  <a:gd name="connsiteX0" fmla="*/ 12547 w 175892"/>
                  <a:gd name="connsiteY0" fmla="*/ 49731 h 171748"/>
                  <a:gd name="connsiteX1" fmla="*/ 50714 w 175892"/>
                  <a:gd name="connsiteY1" fmla="*/ 12507 h 171748"/>
                  <a:gd name="connsiteX2" fmla="*/ 110427 w 175892"/>
                  <a:gd name="connsiteY2" fmla="*/ 12192 h 171748"/>
                  <a:gd name="connsiteX3" fmla="*/ 157813 w 175892"/>
                  <a:gd name="connsiteY3" fmla="*/ 48090 h 171748"/>
                  <a:gd name="connsiteX4" fmla="*/ 160432 w 175892"/>
                  <a:gd name="connsiteY4" fmla="*/ 111225 h 171748"/>
                  <a:gd name="connsiteX5" fmla="*/ 112592 w 175892"/>
                  <a:gd name="connsiteY5" fmla="*/ 158681 h 171748"/>
                  <a:gd name="connsiteX6" fmla="*/ 49247 w 175892"/>
                  <a:gd name="connsiteY6" fmla="*/ 155154 h 171748"/>
                  <a:gd name="connsiteX7" fmla="*/ 10696 w 175892"/>
                  <a:gd name="connsiteY7" fmla="*/ 107838 h 171748"/>
                  <a:gd name="connsiteX8" fmla="*/ 12547 w 175892"/>
                  <a:gd name="connsiteY8" fmla="*/ 49731 h 17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92" h="171748">
                    <a:moveTo>
                      <a:pt x="12547" y="49731"/>
                    </a:moveTo>
                    <a:cubicBezTo>
                      <a:pt x="23616" y="35833"/>
                      <a:pt x="38667" y="25602"/>
                      <a:pt x="50714" y="12507"/>
                    </a:cubicBezTo>
                    <a:cubicBezTo>
                      <a:pt x="73482" y="-3975"/>
                      <a:pt x="87694" y="-4255"/>
                      <a:pt x="110427" y="12192"/>
                    </a:cubicBezTo>
                    <a:cubicBezTo>
                      <a:pt x="126490" y="23821"/>
                      <a:pt x="142588" y="35449"/>
                      <a:pt x="157813" y="48090"/>
                    </a:cubicBezTo>
                    <a:cubicBezTo>
                      <a:pt x="181139" y="67505"/>
                      <a:pt x="181768" y="89749"/>
                      <a:pt x="160432" y="111225"/>
                    </a:cubicBezTo>
                    <a:cubicBezTo>
                      <a:pt x="144613" y="127148"/>
                      <a:pt x="128725" y="143072"/>
                      <a:pt x="112592" y="158681"/>
                    </a:cubicBezTo>
                    <a:cubicBezTo>
                      <a:pt x="93281" y="177363"/>
                      <a:pt x="66637" y="175861"/>
                      <a:pt x="49247" y="155154"/>
                    </a:cubicBezTo>
                    <a:cubicBezTo>
                      <a:pt x="36187" y="139580"/>
                      <a:pt x="23407" y="123726"/>
                      <a:pt x="10696" y="107838"/>
                    </a:cubicBezTo>
                    <a:cubicBezTo>
                      <a:pt x="-4180" y="89190"/>
                      <a:pt x="-3516" y="72115"/>
                      <a:pt x="12547" y="49731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Graphic 162">
                <a:extLst>
                  <a:ext uri="{FF2B5EF4-FFF2-40B4-BE49-F238E27FC236}">
                    <a16:creationId xmlns:a16="http://schemas.microsoft.com/office/drawing/2014/main" id="{E2891F41-F8AE-42B8-9C04-EA1A1639F9BB}"/>
                  </a:ext>
                </a:extLst>
              </p:cNvPr>
              <p:cNvSpPr/>
              <p:nvPr/>
            </p:nvSpPr>
            <p:spPr>
              <a:xfrm>
                <a:off x="8479129" y="4341693"/>
                <a:ext cx="177199" cy="172608"/>
              </a:xfrm>
              <a:custGeom>
                <a:avLst/>
                <a:gdLst>
                  <a:gd name="connsiteX0" fmla="*/ 125031 w 177199"/>
                  <a:gd name="connsiteY0" fmla="*/ 13274 h 172608"/>
                  <a:gd name="connsiteX1" fmla="*/ 163374 w 177199"/>
                  <a:gd name="connsiteY1" fmla="*/ 50533 h 172608"/>
                  <a:gd name="connsiteX2" fmla="*/ 159986 w 177199"/>
                  <a:gd name="connsiteY2" fmla="*/ 114506 h 172608"/>
                  <a:gd name="connsiteX3" fmla="*/ 127685 w 177199"/>
                  <a:gd name="connsiteY3" fmla="*/ 154769 h 172608"/>
                  <a:gd name="connsiteX4" fmla="*/ 62281 w 177199"/>
                  <a:gd name="connsiteY4" fmla="*/ 158505 h 172608"/>
                  <a:gd name="connsiteX5" fmla="*/ 13393 w 177199"/>
                  <a:gd name="connsiteY5" fmla="*/ 109932 h 172608"/>
                  <a:gd name="connsiteX6" fmla="*/ 13533 w 177199"/>
                  <a:gd name="connsiteY6" fmla="*/ 53432 h 172608"/>
                  <a:gd name="connsiteX7" fmla="*/ 74607 w 177199"/>
                  <a:gd name="connsiteY7" fmla="*/ 7268 h 172608"/>
                  <a:gd name="connsiteX8" fmla="*/ 125031 w 177199"/>
                  <a:gd name="connsiteY8" fmla="*/ 13274 h 17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199" h="172608">
                    <a:moveTo>
                      <a:pt x="125031" y="13274"/>
                    </a:moveTo>
                    <a:cubicBezTo>
                      <a:pt x="137149" y="26369"/>
                      <a:pt x="148847" y="39918"/>
                      <a:pt x="163374" y="50533"/>
                    </a:cubicBezTo>
                    <a:cubicBezTo>
                      <a:pt x="183767" y="75047"/>
                      <a:pt x="180729" y="89085"/>
                      <a:pt x="159986" y="114506"/>
                    </a:cubicBezTo>
                    <a:cubicBezTo>
                      <a:pt x="149126" y="127846"/>
                      <a:pt x="138546" y="141430"/>
                      <a:pt x="127685" y="154769"/>
                    </a:cubicBezTo>
                    <a:cubicBezTo>
                      <a:pt x="109492" y="177083"/>
                      <a:pt x="82779" y="178619"/>
                      <a:pt x="62281" y="158505"/>
                    </a:cubicBezTo>
                    <a:cubicBezTo>
                      <a:pt x="45869" y="142442"/>
                      <a:pt x="29456" y="126344"/>
                      <a:pt x="13393" y="109932"/>
                    </a:cubicBezTo>
                    <a:cubicBezTo>
                      <a:pt x="-4067" y="92088"/>
                      <a:pt x="-4905" y="69669"/>
                      <a:pt x="13533" y="53432"/>
                    </a:cubicBezTo>
                    <a:cubicBezTo>
                      <a:pt x="32669" y="36600"/>
                      <a:pt x="53272" y="21201"/>
                      <a:pt x="74607" y="7268"/>
                    </a:cubicBezTo>
                    <a:cubicBezTo>
                      <a:pt x="91788" y="-3941"/>
                      <a:pt x="108445" y="-2370"/>
                      <a:pt x="125031" y="13274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Graphic 162">
                <a:extLst>
                  <a:ext uri="{FF2B5EF4-FFF2-40B4-BE49-F238E27FC236}">
                    <a16:creationId xmlns:a16="http://schemas.microsoft.com/office/drawing/2014/main" id="{AD2C3670-93DA-41AF-8ACA-E95F3A544745}"/>
                  </a:ext>
                </a:extLst>
              </p:cNvPr>
              <p:cNvSpPr/>
              <p:nvPr/>
            </p:nvSpPr>
            <p:spPr>
              <a:xfrm>
                <a:off x="8955346" y="4523246"/>
                <a:ext cx="153807" cy="144904"/>
              </a:xfrm>
              <a:custGeom>
                <a:avLst/>
                <a:gdLst>
                  <a:gd name="connsiteX0" fmla="*/ 49903 w 153807"/>
                  <a:gd name="connsiteY0" fmla="*/ 244 h 144904"/>
                  <a:gd name="connsiteX1" fmla="*/ 104203 w 153807"/>
                  <a:gd name="connsiteY1" fmla="*/ 0 h 144904"/>
                  <a:gd name="connsiteX2" fmla="*/ 147609 w 153807"/>
                  <a:gd name="connsiteY2" fmla="*/ 43580 h 144904"/>
                  <a:gd name="connsiteX3" fmla="*/ 153755 w 153807"/>
                  <a:gd name="connsiteY3" fmla="*/ 102594 h 144904"/>
                  <a:gd name="connsiteX4" fmla="*/ 112444 w 153807"/>
                  <a:gd name="connsiteY4" fmla="*/ 144812 h 144904"/>
                  <a:gd name="connsiteX5" fmla="*/ 40370 w 153807"/>
                  <a:gd name="connsiteY5" fmla="*/ 144708 h 144904"/>
                  <a:gd name="connsiteX6" fmla="*/ 3 w 153807"/>
                  <a:gd name="connsiteY6" fmla="*/ 104375 h 144904"/>
                  <a:gd name="connsiteX7" fmla="*/ 8977 w 153807"/>
                  <a:gd name="connsiteY7" fmla="*/ 33209 h 144904"/>
                  <a:gd name="connsiteX8" fmla="*/ 49903 w 153807"/>
                  <a:gd name="connsiteY8" fmla="*/ 244 h 144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807" h="144904">
                    <a:moveTo>
                      <a:pt x="49903" y="244"/>
                    </a:moveTo>
                    <a:cubicBezTo>
                      <a:pt x="67991" y="175"/>
                      <a:pt x="86115" y="70"/>
                      <a:pt x="104203" y="0"/>
                    </a:cubicBezTo>
                    <a:cubicBezTo>
                      <a:pt x="132034" y="2409"/>
                      <a:pt x="145269" y="16063"/>
                      <a:pt x="147609" y="43580"/>
                    </a:cubicBezTo>
                    <a:cubicBezTo>
                      <a:pt x="149285" y="63275"/>
                      <a:pt x="152917" y="82865"/>
                      <a:pt x="153755" y="102594"/>
                    </a:cubicBezTo>
                    <a:cubicBezTo>
                      <a:pt x="154872" y="128470"/>
                      <a:pt x="138215" y="144708"/>
                      <a:pt x="112444" y="144812"/>
                    </a:cubicBezTo>
                    <a:cubicBezTo>
                      <a:pt x="88419" y="144917"/>
                      <a:pt x="64395" y="144987"/>
                      <a:pt x="40370" y="144708"/>
                    </a:cubicBezTo>
                    <a:cubicBezTo>
                      <a:pt x="16206" y="144428"/>
                      <a:pt x="-242" y="128365"/>
                      <a:pt x="3" y="104375"/>
                    </a:cubicBezTo>
                    <a:cubicBezTo>
                      <a:pt x="247" y="80385"/>
                      <a:pt x="4298" y="56640"/>
                      <a:pt x="8977" y="33209"/>
                    </a:cubicBezTo>
                    <a:cubicBezTo>
                      <a:pt x="13517" y="10476"/>
                      <a:pt x="26123" y="1467"/>
                      <a:pt x="49903" y="244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Graphic 162">
                <a:extLst>
                  <a:ext uri="{FF2B5EF4-FFF2-40B4-BE49-F238E27FC236}">
                    <a16:creationId xmlns:a16="http://schemas.microsoft.com/office/drawing/2014/main" id="{9840360C-DDD3-49B3-845E-2ACC80B23B68}"/>
                  </a:ext>
                </a:extLst>
              </p:cNvPr>
              <p:cNvSpPr/>
              <p:nvPr/>
            </p:nvSpPr>
            <p:spPr>
              <a:xfrm>
                <a:off x="6613293" y="3115812"/>
                <a:ext cx="1414748" cy="1377720"/>
              </a:xfrm>
              <a:custGeom>
                <a:avLst/>
                <a:gdLst>
                  <a:gd name="connsiteX0" fmla="*/ 705751 w 1414748"/>
                  <a:gd name="connsiteY0" fmla="*/ 1377612 h 1377720"/>
                  <a:gd name="connsiteX1" fmla="*/ 169243 w 1414748"/>
                  <a:gd name="connsiteY1" fmla="*/ 1135968 h 1377720"/>
                  <a:gd name="connsiteX2" fmla="*/ 8787 w 1414748"/>
                  <a:gd name="connsiteY2" fmla="*/ 795744 h 1377720"/>
                  <a:gd name="connsiteX3" fmla="*/ 159186 w 1414748"/>
                  <a:gd name="connsiteY3" fmla="*/ 254313 h 1377720"/>
                  <a:gd name="connsiteX4" fmla="*/ 578398 w 1414748"/>
                  <a:gd name="connsiteY4" fmla="*/ 12319 h 1377720"/>
                  <a:gd name="connsiteX5" fmla="*/ 1105512 w 1414748"/>
                  <a:gd name="connsiteY5" fmla="*/ 120535 h 1377720"/>
                  <a:gd name="connsiteX6" fmla="*/ 1402959 w 1414748"/>
                  <a:gd name="connsiteY6" fmla="*/ 567823 h 1377720"/>
                  <a:gd name="connsiteX7" fmla="*/ 1259543 w 1414748"/>
                  <a:gd name="connsiteY7" fmla="*/ 1118473 h 1377720"/>
                  <a:gd name="connsiteX8" fmla="*/ 871864 w 1414748"/>
                  <a:gd name="connsiteY8" fmla="*/ 1359035 h 1377720"/>
                  <a:gd name="connsiteX9" fmla="*/ 705751 w 1414748"/>
                  <a:gd name="connsiteY9" fmla="*/ 1377612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4748" h="1377720">
                    <a:moveTo>
                      <a:pt x="705751" y="1377612"/>
                    </a:moveTo>
                    <a:cubicBezTo>
                      <a:pt x="492146" y="1374470"/>
                      <a:pt x="311890" y="1295621"/>
                      <a:pt x="169243" y="1135968"/>
                    </a:cubicBezTo>
                    <a:cubicBezTo>
                      <a:pt x="82537" y="1038926"/>
                      <a:pt x="28516" y="924982"/>
                      <a:pt x="8787" y="795744"/>
                    </a:cubicBezTo>
                    <a:cubicBezTo>
                      <a:pt x="-22152" y="592825"/>
                      <a:pt x="28761" y="411522"/>
                      <a:pt x="159186" y="254313"/>
                    </a:cubicBezTo>
                    <a:cubicBezTo>
                      <a:pt x="268380" y="122666"/>
                      <a:pt x="409596" y="42315"/>
                      <a:pt x="578398" y="12319"/>
                    </a:cubicBezTo>
                    <a:cubicBezTo>
                      <a:pt x="768257" y="-21413"/>
                      <a:pt x="945195" y="13960"/>
                      <a:pt x="1105512" y="120535"/>
                    </a:cubicBezTo>
                    <a:cubicBezTo>
                      <a:pt x="1266388" y="227495"/>
                      <a:pt x="1368772" y="377091"/>
                      <a:pt x="1402959" y="567823"/>
                    </a:cubicBezTo>
                    <a:cubicBezTo>
                      <a:pt x="1439555" y="772034"/>
                      <a:pt x="1390737" y="957074"/>
                      <a:pt x="1259543" y="1118473"/>
                    </a:cubicBezTo>
                    <a:cubicBezTo>
                      <a:pt x="1158311" y="1242962"/>
                      <a:pt x="1027676" y="1321776"/>
                      <a:pt x="871864" y="1359035"/>
                    </a:cubicBezTo>
                    <a:cubicBezTo>
                      <a:pt x="817354" y="1372060"/>
                      <a:pt x="762076" y="1378660"/>
                      <a:pt x="705751" y="1377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Graphic 162">
                <a:extLst>
                  <a:ext uri="{FF2B5EF4-FFF2-40B4-BE49-F238E27FC236}">
                    <a16:creationId xmlns:a16="http://schemas.microsoft.com/office/drawing/2014/main" id="{3586F197-B848-4A75-87CF-A999B1D393D4}"/>
                  </a:ext>
                </a:extLst>
              </p:cNvPr>
              <p:cNvSpPr/>
              <p:nvPr/>
            </p:nvSpPr>
            <p:spPr>
              <a:xfrm>
                <a:off x="4995397" y="2250212"/>
                <a:ext cx="181838" cy="181473"/>
              </a:xfrm>
              <a:custGeom>
                <a:avLst/>
                <a:gdLst>
                  <a:gd name="connsiteX0" fmla="*/ 159807 w 181838"/>
                  <a:gd name="connsiteY0" fmla="*/ 30939 h 181473"/>
                  <a:gd name="connsiteX1" fmla="*/ 180200 w 181838"/>
                  <a:gd name="connsiteY1" fmla="*/ 85065 h 181473"/>
                  <a:gd name="connsiteX2" fmla="*/ 147026 w 181838"/>
                  <a:gd name="connsiteY2" fmla="*/ 148654 h 181473"/>
                  <a:gd name="connsiteX3" fmla="*/ 93983 w 181838"/>
                  <a:gd name="connsiteY3" fmla="*/ 175577 h 181473"/>
                  <a:gd name="connsiteX4" fmla="*/ 28997 w 181838"/>
                  <a:gd name="connsiteY4" fmla="*/ 148445 h 181473"/>
                  <a:gd name="connsiteX5" fmla="*/ 3646 w 181838"/>
                  <a:gd name="connsiteY5" fmla="*/ 79268 h 181473"/>
                  <a:gd name="connsiteX6" fmla="*/ 35562 w 181838"/>
                  <a:gd name="connsiteY6" fmla="*/ 17321 h 181473"/>
                  <a:gd name="connsiteX7" fmla="*/ 105681 w 181838"/>
                  <a:gd name="connsiteY7" fmla="*/ 1083 h 181473"/>
                  <a:gd name="connsiteX8" fmla="*/ 159807 w 181838"/>
                  <a:gd name="connsiteY8" fmla="*/ 30939 h 18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838" h="181473">
                    <a:moveTo>
                      <a:pt x="159807" y="30939"/>
                    </a:moveTo>
                    <a:cubicBezTo>
                      <a:pt x="169200" y="51577"/>
                      <a:pt x="172657" y="66488"/>
                      <a:pt x="180200" y="85065"/>
                    </a:cubicBezTo>
                    <a:cubicBezTo>
                      <a:pt x="185473" y="119566"/>
                      <a:pt x="178943" y="132207"/>
                      <a:pt x="147026" y="148654"/>
                    </a:cubicBezTo>
                    <a:cubicBezTo>
                      <a:pt x="129392" y="157733"/>
                      <a:pt x="112002" y="167336"/>
                      <a:pt x="93983" y="175577"/>
                    </a:cubicBezTo>
                    <a:cubicBezTo>
                      <a:pt x="64336" y="189161"/>
                      <a:pt x="40416" y="178929"/>
                      <a:pt x="28997" y="148445"/>
                    </a:cubicBezTo>
                    <a:cubicBezTo>
                      <a:pt x="20407" y="125432"/>
                      <a:pt x="11922" y="102385"/>
                      <a:pt x="3646" y="79268"/>
                    </a:cubicBezTo>
                    <a:cubicBezTo>
                      <a:pt x="-6795" y="50250"/>
                      <a:pt x="5601" y="25492"/>
                      <a:pt x="35562" y="17321"/>
                    </a:cubicBezTo>
                    <a:cubicBezTo>
                      <a:pt x="58714" y="11035"/>
                      <a:pt x="82180" y="5867"/>
                      <a:pt x="105681" y="1083"/>
                    </a:cubicBezTo>
                    <a:cubicBezTo>
                      <a:pt x="128693" y="-3596"/>
                      <a:pt x="146991" y="6984"/>
                      <a:pt x="159807" y="30939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Graphic 162">
                <a:extLst>
                  <a:ext uri="{FF2B5EF4-FFF2-40B4-BE49-F238E27FC236}">
                    <a16:creationId xmlns:a16="http://schemas.microsoft.com/office/drawing/2014/main" id="{8AD7B0FA-B87B-44C6-A554-796A6748455A}"/>
                  </a:ext>
                </a:extLst>
              </p:cNvPr>
              <p:cNvSpPr/>
              <p:nvPr/>
            </p:nvSpPr>
            <p:spPr>
              <a:xfrm>
                <a:off x="9508996" y="2514996"/>
                <a:ext cx="167685" cy="163894"/>
              </a:xfrm>
              <a:custGeom>
                <a:avLst/>
                <a:gdLst>
                  <a:gd name="connsiteX0" fmla="*/ 2520 w 167685"/>
                  <a:gd name="connsiteY0" fmla="*/ 74218 h 163894"/>
                  <a:gd name="connsiteX1" fmla="*/ 23926 w 167685"/>
                  <a:gd name="connsiteY1" fmla="*/ 25365 h 163894"/>
                  <a:gd name="connsiteX2" fmla="*/ 79134 w 167685"/>
                  <a:gd name="connsiteY2" fmla="*/ 2632 h 163894"/>
                  <a:gd name="connsiteX3" fmla="*/ 136542 w 167685"/>
                  <a:gd name="connsiteY3" fmla="*/ 18102 h 163894"/>
                  <a:gd name="connsiteX4" fmla="*/ 162697 w 167685"/>
                  <a:gd name="connsiteY4" fmla="*/ 75615 h 163894"/>
                  <a:gd name="connsiteX5" fmla="*/ 136193 w 167685"/>
                  <a:gd name="connsiteY5" fmla="*/ 137562 h 163894"/>
                  <a:gd name="connsiteX6" fmla="*/ 76166 w 167685"/>
                  <a:gd name="connsiteY6" fmla="*/ 158095 h 163894"/>
                  <a:gd name="connsiteX7" fmla="*/ 22669 w 167685"/>
                  <a:gd name="connsiteY7" fmla="*/ 128728 h 163894"/>
                  <a:gd name="connsiteX8" fmla="*/ 2520 w 167685"/>
                  <a:gd name="connsiteY8" fmla="*/ 74218 h 16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685" h="163894">
                    <a:moveTo>
                      <a:pt x="2520" y="74218"/>
                    </a:moveTo>
                    <a:cubicBezTo>
                      <a:pt x="7548" y="57177"/>
                      <a:pt x="17675" y="42022"/>
                      <a:pt x="23926" y="25365"/>
                    </a:cubicBezTo>
                    <a:cubicBezTo>
                      <a:pt x="38837" y="1515"/>
                      <a:pt x="51897" y="-4072"/>
                      <a:pt x="79134" y="2632"/>
                    </a:cubicBezTo>
                    <a:cubicBezTo>
                      <a:pt x="98375" y="7346"/>
                      <a:pt x="117686" y="12096"/>
                      <a:pt x="136542" y="18102"/>
                    </a:cubicBezTo>
                    <a:cubicBezTo>
                      <a:pt x="165456" y="27321"/>
                      <a:pt x="174395" y="47714"/>
                      <a:pt x="162697" y="75615"/>
                    </a:cubicBezTo>
                    <a:cubicBezTo>
                      <a:pt x="154002" y="96322"/>
                      <a:pt x="145272" y="117029"/>
                      <a:pt x="136193" y="137562"/>
                    </a:cubicBezTo>
                    <a:cubicBezTo>
                      <a:pt x="125333" y="162111"/>
                      <a:pt x="100051" y="170771"/>
                      <a:pt x="76166" y="158095"/>
                    </a:cubicBezTo>
                    <a:cubicBezTo>
                      <a:pt x="58182" y="148562"/>
                      <a:pt x="40408" y="138680"/>
                      <a:pt x="22669" y="128728"/>
                    </a:cubicBezTo>
                    <a:cubicBezTo>
                      <a:pt x="1856" y="117064"/>
                      <a:pt x="-3975" y="101001"/>
                      <a:pt x="2520" y="74218"/>
                    </a:cubicBezTo>
                    <a:close/>
                  </a:path>
                </a:pathLst>
              </a:custGeom>
              <a:solidFill>
                <a:srgbClr val="9C9C9B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Graphic 162">
                <a:extLst>
                  <a:ext uri="{FF2B5EF4-FFF2-40B4-BE49-F238E27FC236}">
                    <a16:creationId xmlns:a16="http://schemas.microsoft.com/office/drawing/2014/main" id="{D0A9CE22-078C-4C85-96AC-636B22F68237}"/>
                  </a:ext>
                </a:extLst>
              </p:cNvPr>
              <p:cNvSpPr/>
              <p:nvPr/>
            </p:nvSpPr>
            <p:spPr>
              <a:xfrm rot="446092">
                <a:off x="6564878" y="2352555"/>
                <a:ext cx="515314" cy="405840"/>
              </a:xfrm>
              <a:custGeom>
                <a:avLst/>
                <a:gdLst>
                  <a:gd name="connsiteX0" fmla="*/ 0 w 515314"/>
                  <a:gd name="connsiteY0" fmla="*/ 0 h 405840"/>
                  <a:gd name="connsiteX1" fmla="*/ 515315 w 515314"/>
                  <a:gd name="connsiteY1" fmla="*/ 0 h 405840"/>
                  <a:gd name="connsiteX2" fmla="*/ 515315 w 515314"/>
                  <a:gd name="connsiteY2" fmla="*/ 405841 h 405840"/>
                  <a:gd name="connsiteX3" fmla="*/ 0 w 515314"/>
                  <a:gd name="connsiteY3" fmla="*/ 405841 h 40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5314" h="405840">
                    <a:moveTo>
                      <a:pt x="0" y="0"/>
                    </a:moveTo>
                    <a:lnTo>
                      <a:pt x="515315" y="0"/>
                    </a:lnTo>
                    <a:lnTo>
                      <a:pt x="515315" y="405841"/>
                    </a:lnTo>
                    <a:lnTo>
                      <a:pt x="0" y="405841"/>
                    </a:lnTo>
                    <a:close/>
                  </a:path>
                </a:pathLst>
              </a:custGeom>
              <a:solidFill>
                <a:schemeClr val="accent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Graphic 162">
                <a:extLst>
                  <a:ext uri="{FF2B5EF4-FFF2-40B4-BE49-F238E27FC236}">
                    <a16:creationId xmlns:a16="http://schemas.microsoft.com/office/drawing/2014/main" id="{C0064ADF-6670-48DF-BDEE-75B020288220}"/>
                  </a:ext>
                </a:extLst>
              </p:cNvPr>
              <p:cNvSpPr/>
              <p:nvPr/>
            </p:nvSpPr>
            <p:spPr>
              <a:xfrm>
                <a:off x="6559381" y="2267797"/>
                <a:ext cx="589713" cy="188243"/>
              </a:xfrm>
              <a:custGeom>
                <a:avLst/>
                <a:gdLst>
                  <a:gd name="connsiteX0" fmla="*/ 15243 w 589713"/>
                  <a:gd name="connsiteY0" fmla="*/ 54595 h 188243"/>
                  <a:gd name="connsiteX1" fmla="*/ 163233 w 589713"/>
                  <a:gd name="connsiteY1" fmla="*/ 73522 h 188243"/>
                  <a:gd name="connsiteX2" fmla="*/ 167109 w 589713"/>
                  <a:gd name="connsiteY2" fmla="*/ 77258 h 188243"/>
                  <a:gd name="connsiteX3" fmla="*/ 161976 w 589713"/>
                  <a:gd name="connsiteY3" fmla="*/ 111829 h 188243"/>
                  <a:gd name="connsiteX4" fmla="*/ 158239 w 589713"/>
                  <a:gd name="connsiteY4" fmla="*/ 147447 h 188243"/>
                  <a:gd name="connsiteX5" fmla="*/ 162220 w 589713"/>
                  <a:gd name="connsiteY5" fmla="*/ 156840 h 188243"/>
                  <a:gd name="connsiteX6" fmla="*/ 188620 w 589713"/>
                  <a:gd name="connsiteY6" fmla="*/ 160332 h 188243"/>
                  <a:gd name="connsiteX7" fmla="*/ 196581 w 589713"/>
                  <a:gd name="connsiteY7" fmla="*/ 145038 h 188243"/>
                  <a:gd name="connsiteX8" fmla="*/ 203391 w 589713"/>
                  <a:gd name="connsiteY8" fmla="*/ 82601 h 188243"/>
                  <a:gd name="connsiteX9" fmla="*/ 207581 w 589713"/>
                  <a:gd name="connsiteY9" fmla="*/ 78620 h 188243"/>
                  <a:gd name="connsiteX10" fmla="*/ 373904 w 589713"/>
                  <a:gd name="connsiteY10" fmla="*/ 100096 h 188243"/>
                  <a:gd name="connsiteX11" fmla="*/ 377745 w 589713"/>
                  <a:gd name="connsiteY11" fmla="*/ 106277 h 188243"/>
                  <a:gd name="connsiteX12" fmla="*/ 369748 w 589713"/>
                  <a:gd name="connsiteY12" fmla="*/ 176011 h 188243"/>
                  <a:gd name="connsiteX13" fmla="*/ 374498 w 589713"/>
                  <a:gd name="connsiteY13" fmla="*/ 184218 h 188243"/>
                  <a:gd name="connsiteX14" fmla="*/ 402538 w 589713"/>
                  <a:gd name="connsiteY14" fmla="*/ 188233 h 188243"/>
                  <a:gd name="connsiteX15" fmla="*/ 407392 w 589713"/>
                  <a:gd name="connsiteY15" fmla="*/ 184357 h 188243"/>
                  <a:gd name="connsiteX16" fmla="*/ 415843 w 589713"/>
                  <a:gd name="connsiteY16" fmla="*/ 110502 h 188243"/>
                  <a:gd name="connsiteX17" fmla="*/ 421849 w 589713"/>
                  <a:gd name="connsiteY17" fmla="*/ 105613 h 188243"/>
                  <a:gd name="connsiteX18" fmla="*/ 566905 w 589713"/>
                  <a:gd name="connsiteY18" fmla="*/ 124435 h 188243"/>
                  <a:gd name="connsiteX19" fmla="*/ 587194 w 589713"/>
                  <a:gd name="connsiteY19" fmla="*/ 108581 h 188243"/>
                  <a:gd name="connsiteX20" fmla="*/ 589394 w 589713"/>
                  <a:gd name="connsiteY20" fmla="*/ 90458 h 188243"/>
                  <a:gd name="connsiteX21" fmla="*/ 574693 w 589713"/>
                  <a:gd name="connsiteY21" fmla="*/ 70204 h 188243"/>
                  <a:gd name="connsiteX22" fmla="*/ 22227 w 589713"/>
                  <a:gd name="connsiteY22" fmla="*/ 225 h 188243"/>
                  <a:gd name="connsiteX23" fmla="*/ 2183 w 589713"/>
                  <a:gd name="connsiteY23" fmla="*/ 16393 h 188243"/>
                  <a:gd name="connsiteX24" fmla="*/ 262 w 589713"/>
                  <a:gd name="connsiteY24" fmla="*/ 34516 h 188243"/>
                  <a:gd name="connsiteX25" fmla="*/ 15243 w 589713"/>
                  <a:gd name="connsiteY25" fmla="*/ 54595 h 18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9713" h="188243">
                    <a:moveTo>
                      <a:pt x="15243" y="54595"/>
                    </a:moveTo>
                    <a:cubicBezTo>
                      <a:pt x="18141" y="54944"/>
                      <a:pt x="145389" y="71182"/>
                      <a:pt x="163233" y="73522"/>
                    </a:cubicBezTo>
                    <a:cubicBezTo>
                      <a:pt x="165398" y="73801"/>
                      <a:pt x="167947" y="72823"/>
                      <a:pt x="167109" y="77258"/>
                    </a:cubicBezTo>
                    <a:cubicBezTo>
                      <a:pt x="164979" y="88712"/>
                      <a:pt x="163408" y="100270"/>
                      <a:pt x="161976" y="111829"/>
                    </a:cubicBezTo>
                    <a:cubicBezTo>
                      <a:pt x="160509" y="123667"/>
                      <a:pt x="159357" y="135539"/>
                      <a:pt x="158239" y="147447"/>
                    </a:cubicBezTo>
                    <a:cubicBezTo>
                      <a:pt x="157716" y="152999"/>
                      <a:pt x="156912" y="155548"/>
                      <a:pt x="162220" y="156840"/>
                    </a:cubicBezTo>
                    <a:cubicBezTo>
                      <a:pt x="166585" y="157888"/>
                      <a:pt x="184115" y="160123"/>
                      <a:pt x="188620" y="160332"/>
                    </a:cubicBezTo>
                    <a:cubicBezTo>
                      <a:pt x="194975" y="160996"/>
                      <a:pt x="195394" y="157818"/>
                      <a:pt x="196581" y="145038"/>
                    </a:cubicBezTo>
                    <a:cubicBezTo>
                      <a:pt x="198676" y="123108"/>
                      <a:pt x="200946" y="103553"/>
                      <a:pt x="203391" y="82601"/>
                    </a:cubicBezTo>
                    <a:cubicBezTo>
                      <a:pt x="203461" y="79493"/>
                      <a:pt x="204334" y="78201"/>
                      <a:pt x="207581" y="78620"/>
                    </a:cubicBezTo>
                    <a:cubicBezTo>
                      <a:pt x="225181" y="80960"/>
                      <a:pt x="357387" y="97861"/>
                      <a:pt x="373904" y="100096"/>
                    </a:cubicBezTo>
                    <a:cubicBezTo>
                      <a:pt x="378513" y="100724"/>
                      <a:pt x="378129" y="103029"/>
                      <a:pt x="377745" y="106277"/>
                    </a:cubicBezTo>
                    <a:cubicBezTo>
                      <a:pt x="375475" y="126286"/>
                      <a:pt x="372333" y="156037"/>
                      <a:pt x="369748" y="176011"/>
                    </a:cubicBezTo>
                    <a:cubicBezTo>
                      <a:pt x="368491" y="183729"/>
                      <a:pt x="369329" y="183205"/>
                      <a:pt x="374498" y="184218"/>
                    </a:cubicBezTo>
                    <a:cubicBezTo>
                      <a:pt x="383786" y="186033"/>
                      <a:pt x="392202" y="187256"/>
                      <a:pt x="402538" y="188233"/>
                    </a:cubicBezTo>
                    <a:cubicBezTo>
                      <a:pt x="405541" y="188373"/>
                      <a:pt x="407392" y="187046"/>
                      <a:pt x="407392" y="184357"/>
                    </a:cubicBezTo>
                    <a:cubicBezTo>
                      <a:pt x="410081" y="162009"/>
                      <a:pt x="413503" y="132885"/>
                      <a:pt x="415843" y="110502"/>
                    </a:cubicBezTo>
                    <a:cubicBezTo>
                      <a:pt x="416331" y="105962"/>
                      <a:pt x="418077" y="105124"/>
                      <a:pt x="421849" y="105613"/>
                    </a:cubicBezTo>
                    <a:cubicBezTo>
                      <a:pt x="435782" y="107429"/>
                      <a:pt x="560375" y="123457"/>
                      <a:pt x="566905" y="124435"/>
                    </a:cubicBezTo>
                    <a:cubicBezTo>
                      <a:pt x="578220" y="126111"/>
                      <a:pt x="585867" y="120140"/>
                      <a:pt x="587194" y="108581"/>
                    </a:cubicBezTo>
                    <a:cubicBezTo>
                      <a:pt x="587892" y="102540"/>
                      <a:pt x="588416" y="96464"/>
                      <a:pt x="589394" y="90458"/>
                    </a:cubicBezTo>
                    <a:cubicBezTo>
                      <a:pt x="591175" y="79668"/>
                      <a:pt x="585413" y="71636"/>
                      <a:pt x="574693" y="70204"/>
                    </a:cubicBezTo>
                    <a:cubicBezTo>
                      <a:pt x="568163" y="69331"/>
                      <a:pt x="28757" y="1098"/>
                      <a:pt x="22227" y="225"/>
                    </a:cubicBezTo>
                    <a:cubicBezTo>
                      <a:pt x="10913" y="-1276"/>
                      <a:pt x="3335" y="4800"/>
                      <a:pt x="2183" y="16393"/>
                    </a:cubicBezTo>
                    <a:cubicBezTo>
                      <a:pt x="1589" y="22434"/>
                      <a:pt x="1135" y="28510"/>
                      <a:pt x="262" y="34516"/>
                    </a:cubicBezTo>
                    <a:cubicBezTo>
                      <a:pt x="-1344" y="45411"/>
                      <a:pt x="4523" y="53338"/>
                      <a:pt x="15243" y="54595"/>
                    </a:cubicBezTo>
                    <a:close/>
                  </a:path>
                </a:pathLst>
              </a:custGeom>
              <a:solidFill>
                <a:srgbClr val="B4B2B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Graphic 162">
                <a:extLst>
                  <a:ext uri="{FF2B5EF4-FFF2-40B4-BE49-F238E27FC236}">
                    <a16:creationId xmlns:a16="http://schemas.microsoft.com/office/drawing/2014/main" id="{780080E0-BEB8-472F-B12A-B832326687F1}"/>
                  </a:ext>
                </a:extLst>
              </p:cNvPr>
              <p:cNvSpPr/>
              <p:nvPr/>
            </p:nvSpPr>
            <p:spPr>
              <a:xfrm>
                <a:off x="6496363" y="2656250"/>
                <a:ext cx="589698" cy="188243"/>
              </a:xfrm>
              <a:custGeom>
                <a:avLst/>
                <a:gdLst>
                  <a:gd name="connsiteX0" fmla="*/ 574471 w 589698"/>
                  <a:gd name="connsiteY0" fmla="*/ 133648 h 188243"/>
                  <a:gd name="connsiteX1" fmla="*/ 426481 w 589698"/>
                  <a:gd name="connsiteY1" fmla="*/ 114721 h 188243"/>
                  <a:gd name="connsiteX2" fmla="*/ 422605 w 589698"/>
                  <a:gd name="connsiteY2" fmla="*/ 110985 h 188243"/>
                  <a:gd name="connsiteX3" fmla="*/ 427738 w 589698"/>
                  <a:gd name="connsiteY3" fmla="*/ 76414 h 188243"/>
                  <a:gd name="connsiteX4" fmla="*/ 431474 w 589698"/>
                  <a:gd name="connsiteY4" fmla="*/ 40796 h 188243"/>
                  <a:gd name="connsiteX5" fmla="*/ 427493 w 589698"/>
                  <a:gd name="connsiteY5" fmla="*/ 31403 h 188243"/>
                  <a:gd name="connsiteX6" fmla="*/ 401094 w 589698"/>
                  <a:gd name="connsiteY6" fmla="*/ 27911 h 188243"/>
                  <a:gd name="connsiteX7" fmla="*/ 393132 w 589698"/>
                  <a:gd name="connsiteY7" fmla="*/ 43206 h 188243"/>
                  <a:gd name="connsiteX8" fmla="*/ 386323 w 589698"/>
                  <a:gd name="connsiteY8" fmla="*/ 105642 h 188243"/>
                  <a:gd name="connsiteX9" fmla="*/ 382133 w 589698"/>
                  <a:gd name="connsiteY9" fmla="*/ 109623 h 188243"/>
                  <a:gd name="connsiteX10" fmla="*/ 215810 w 589698"/>
                  <a:gd name="connsiteY10" fmla="*/ 88147 h 188243"/>
                  <a:gd name="connsiteX11" fmla="*/ 211969 w 589698"/>
                  <a:gd name="connsiteY11" fmla="*/ 81967 h 188243"/>
                  <a:gd name="connsiteX12" fmla="*/ 219965 w 589698"/>
                  <a:gd name="connsiteY12" fmla="*/ 12232 h 188243"/>
                  <a:gd name="connsiteX13" fmla="*/ 215216 w 589698"/>
                  <a:gd name="connsiteY13" fmla="*/ 4026 h 188243"/>
                  <a:gd name="connsiteX14" fmla="*/ 187175 w 589698"/>
                  <a:gd name="connsiteY14" fmla="*/ 10 h 188243"/>
                  <a:gd name="connsiteX15" fmla="*/ 182322 w 589698"/>
                  <a:gd name="connsiteY15" fmla="*/ 3886 h 188243"/>
                  <a:gd name="connsiteX16" fmla="*/ 173871 w 589698"/>
                  <a:gd name="connsiteY16" fmla="*/ 77741 h 188243"/>
                  <a:gd name="connsiteX17" fmla="*/ 167865 w 589698"/>
                  <a:gd name="connsiteY17" fmla="*/ 82630 h 188243"/>
                  <a:gd name="connsiteX18" fmla="*/ 22808 w 589698"/>
                  <a:gd name="connsiteY18" fmla="*/ 63808 h 188243"/>
                  <a:gd name="connsiteX19" fmla="*/ 2520 w 589698"/>
                  <a:gd name="connsiteY19" fmla="*/ 79662 h 188243"/>
                  <a:gd name="connsiteX20" fmla="*/ 320 w 589698"/>
                  <a:gd name="connsiteY20" fmla="*/ 97785 h 188243"/>
                  <a:gd name="connsiteX21" fmla="*/ 14986 w 589698"/>
                  <a:gd name="connsiteY21" fmla="*/ 118039 h 188243"/>
                  <a:gd name="connsiteX22" fmla="*/ 567452 w 589698"/>
                  <a:gd name="connsiteY22" fmla="*/ 188018 h 188243"/>
                  <a:gd name="connsiteX23" fmla="*/ 587496 w 589698"/>
                  <a:gd name="connsiteY23" fmla="*/ 171850 h 188243"/>
                  <a:gd name="connsiteX24" fmla="*/ 589416 w 589698"/>
                  <a:gd name="connsiteY24" fmla="*/ 153692 h 188243"/>
                  <a:gd name="connsiteX25" fmla="*/ 574471 w 589698"/>
                  <a:gd name="connsiteY25" fmla="*/ 133648 h 18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9698" h="188243">
                    <a:moveTo>
                      <a:pt x="574471" y="133648"/>
                    </a:moveTo>
                    <a:cubicBezTo>
                      <a:pt x="571572" y="133299"/>
                      <a:pt x="444325" y="117061"/>
                      <a:pt x="426481" y="114721"/>
                    </a:cubicBezTo>
                    <a:cubicBezTo>
                      <a:pt x="424316" y="114442"/>
                      <a:pt x="421767" y="115420"/>
                      <a:pt x="422605" y="110985"/>
                    </a:cubicBezTo>
                    <a:cubicBezTo>
                      <a:pt x="424735" y="99531"/>
                      <a:pt x="426306" y="87973"/>
                      <a:pt x="427738" y="76414"/>
                    </a:cubicBezTo>
                    <a:cubicBezTo>
                      <a:pt x="429204" y="64577"/>
                      <a:pt x="430357" y="52704"/>
                      <a:pt x="431474" y="40796"/>
                    </a:cubicBezTo>
                    <a:cubicBezTo>
                      <a:pt x="431998" y="35244"/>
                      <a:pt x="432801" y="32695"/>
                      <a:pt x="427493" y="31403"/>
                    </a:cubicBezTo>
                    <a:cubicBezTo>
                      <a:pt x="423128" y="30355"/>
                      <a:pt x="405599" y="28120"/>
                      <a:pt x="401094" y="27911"/>
                    </a:cubicBezTo>
                    <a:cubicBezTo>
                      <a:pt x="394739" y="27247"/>
                      <a:pt x="394320" y="30425"/>
                      <a:pt x="393132" y="43206"/>
                    </a:cubicBezTo>
                    <a:cubicBezTo>
                      <a:pt x="391037" y="65135"/>
                      <a:pt x="388767" y="84690"/>
                      <a:pt x="386323" y="105642"/>
                    </a:cubicBezTo>
                    <a:cubicBezTo>
                      <a:pt x="386253" y="108750"/>
                      <a:pt x="385380" y="110042"/>
                      <a:pt x="382133" y="109623"/>
                    </a:cubicBezTo>
                    <a:cubicBezTo>
                      <a:pt x="364533" y="107284"/>
                      <a:pt x="232327" y="90382"/>
                      <a:pt x="215810" y="88147"/>
                    </a:cubicBezTo>
                    <a:cubicBezTo>
                      <a:pt x="211200" y="87519"/>
                      <a:pt x="211584" y="85214"/>
                      <a:pt x="211969" y="81967"/>
                    </a:cubicBezTo>
                    <a:cubicBezTo>
                      <a:pt x="214238" y="61958"/>
                      <a:pt x="217381" y="32206"/>
                      <a:pt x="219965" y="12232"/>
                    </a:cubicBezTo>
                    <a:cubicBezTo>
                      <a:pt x="221222" y="4515"/>
                      <a:pt x="220384" y="5038"/>
                      <a:pt x="215216" y="4026"/>
                    </a:cubicBezTo>
                    <a:cubicBezTo>
                      <a:pt x="205927" y="2210"/>
                      <a:pt x="197512" y="988"/>
                      <a:pt x="187175" y="10"/>
                    </a:cubicBezTo>
                    <a:cubicBezTo>
                      <a:pt x="184172" y="-130"/>
                      <a:pt x="182322" y="1197"/>
                      <a:pt x="182322" y="3886"/>
                    </a:cubicBezTo>
                    <a:cubicBezTo>
                      <a:pt x="179633" y="26235"/>
                      <a:pt x="176211" y="55358"/>
                      <a:pt x="173871" y="77741"/>
                    </a:cubicBezTo>
                    <a:cubicBezTo>
                      <a:pt x="173382" y="82281"/>
                      <a:pt x="171636" y="83119"/>
                      <a:pt x="167865" y="82630"/>
                    </a:cubicBezTo>
                    <a:cubicBezTo>
                      <a:pt x="153932" y="80814"/>
                      <a:pt x="29338" y="64786"/>
                      <a:pt x="22808" y="63808"/>
                    </a:cubicBezTo>
                    <a:cubicBezTo>
                      <a:pt x="11494" y="62132"/>
                      <a:pt x="3847" y="68104"/>
                      <a:pt x="2520" y="79662"/>
                    </a:cubicBezTo>
                    <a:cubicBezTo>
                      <a:pt x="1821" y="85703"/>
                      <a:pt x="1298" y="91779"/>
                      <a:pt x="320" y="97785"/>
                    </a:cubicBezTo>
                    <a:cubicBezTo>
                      <a:pt x="-1461" y="108576"/>
                      <a:pt x="4301" y="116607"/>
                      <a:pt x="14986" y="118039"/>
                    </a:cubicBezTo>
                    <a:cubicBezTo>
                      <a:pt x="21516" y="118912"/>
                      <a:pt x="560922" y="187145"/>
                      <a:pt x="567452" y="188018"/>
                    </a:cubicBezTo>
                    <a:cubicBezTo>
                      <a:pt x="578766" y="189520"/>
                      <a:pt x="586343" y="183444"/>
                      <a:pt x="587496" y="171850"/>
                    </a:cubicBezTo>
                    <a:cubicBezTo>
                      <a:pt x="588089" y="165809"/>
                      <a:pt x="588543" y="159733"/>
                      <a:pt x="589416" y="153692"/>
                    </a:cubicBezTo>
                    <a:cubicBezTo>
                      <a:pt x="591093" y="142832"/>
                      <a:pt x="585191" y="134905"/>
                      <a:pt x="574471" y="133648"/>
                    </a:cubicBezTo>
                    <a:close/>
                  </a:path>
                </a:pathLst>
              </a:custGeom>
              <a:solidFill>
                <a:srgbClr val="B4B2B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Graphic 162">
                <a:extLst>
                  <a:ext uri="{FF2B5EF4-FFF2-40B4-BE49-F238E27FC236}">
                    <a16:creationId xmlns:a16="http://schemas.microsoft.com/office/drawing/2014/main" id="{4B5104E2-D75C-451A-A349-8FE235B05CAC}"/>
                  </a:ext>
                </a:extLst>
              </p:cNvPr>
              <p:cNvSpPr/>
              <p:nvPr/>
            </p:nvSpPr>
            <p:spPr>
              <a:xfrm>
                <a:off x="6542462" y="3035698"/>
                <a:ext cx="1537936" cy="1537936"/>
              </a:xfrm>
              <a:custGeom>
                <a:avLst/>
                <a:gdLst>
                  <a:gd name="connsiteX0" fmla="*/ 1537937 w 1537936"/>
                  <a:gd name="connsiteY0" fmla="*/ 768968 h 1537936"/>
                  <a:gd name="connsiteX1" fmla="*/ 768968 w 1537936"/>
                  <a:gd name="connsiteY1" fmla="*/ 1537937 h 1537936"/>
                  <a:gd name="connsiteX2" fmla="*/ 0 w 1537936"/>
                  <a:gd name="connsiteY2" fmla="*/ 768968 h 1537936"/>
                  <a:gd name="connsiteX3" fmla="*/ 768968 w 1537936"/>
                  <a:gd name="connsiteY3" fmla="*/ 0 h 1537936"/>
                  <a:gd name="connsiteX4" fmla="*/ 1537937 w 1537936"/>
                  <a:gd name="connsiteY4" fmla="*/ 768968 h 153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936" h="1537936">
                    <a:moveTo>
                      <a:pt x="1537937" y="768968"/>
                    </a:moveTo>
                    <a:cubicBezTo>
                      <a:pt x="1537937" y="1193658"/>
                      <a:pt x="1193658" y="1537937"/>
                      <a:pt x="768968" y="1537937"/>
                    </a:cubicBezTo>
                    <a:cubicBezTo>
                      <a:pt x="344279" y="1537937"/>
                      <a:pt x="0" y="1193658"/>
                      <a:pt x="0" y="768968"/>
                    </a:cubicBezTo>
                    <a:cubicBezTo>
                      <a:pt x="0" y="344279"/>
                      <a:pt x="344279" y="0"/>
                      <a:pt x="768968" y="0"/>
                    </a:cubicBezTo>
                    <a:cubicBezTo>
                      <a:pt x="1193658" y="0"/>
                      <a:pt x="1537937" y="344279"/>
                      <a:pt x="1537937" y="7689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Graphic 162">
                <a:extLst>
                  <a:ext uri="{FF2B5EF4-FFF2-40B4-BE49-F238E27FC236}">
                    <a16:creationId xmlns:a16="http://schemas.microsoft.com/office/drawing/2014/main" id="{59ADB471-4EF1-4D45-BD69-807508E2073D}"/>
                  </a:ext>
                </a:extLst>
              </p:cNvPr>
              <p:cNvSpPr/>
              <p:nvPr/>
            </p:nvSpPr>
            <p:spPr>
              <a:xfrm>
                <a:off x="6590058" y="3090138"/>
                <a:ext cx="1429056" cy="1429056"/>
              </a:xfrm>
              <a:custGeom>
                <a:avLst/>
                <a:gdLst>
                  <a:gd name="connsiteX0" fmla="*/ 1429057 w 1429056"/>
                  <a:gd name="connsiteY0" fmla="*/ 714529 h 1429056"/>
                  <a:gd name="connsiteX1" fmla="*/ 714529 w 1429056"/>
                  <a:gd name="connsiteY1" fmla="*/ 1429057 h 1429056"/>
                  <a:gd name="connsiteX2" fmla="*/ 0 w 1429056"/>
                  <a:gd name="connsiteY2" fmla="*/ 714529 h 1429056"/>
                  <a:gd name="connsiteX3" fmla="*/ 714529 w 1429056"/>
                  <a:gd name="connsiteY3" fmla="*/ 0 h 1429056"/>
                  <a:gd name="connsiteX4" fmla="*/ 1429057 w 1429056"/>
                  <a:gd name="connsiteY4" fmla="*/ 714529 h 142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9056" h="1429056">
                    <a:moveTo>
                      <a:pt x="1429057" y="714529"/>
                    </a:moveTo>
                    <a:cubicBezTo>
                      <a:pt x="1429057" y="1109152"/>
                      <a:pt x="1109152" y="1429057"/>
                      <a:pt x="714529" y="1429057"/>
                    </a:cubicBezTo>
                    <a:cubicBezTo>
                      <a:pt x="319905" y="1429057"/>
                      <a:pt x="0" y="1109152"/>
                      <a:pt x="0" y="714529"/>
                    </a:cubicBezTo>
                    <a:cubicBezTo>
                      <a:pt x="0" y="319905"/>
                      <a:pt x="319905" y="0"/>
                      <a:pt x="714529" y="0"/>
                    </a:cubicBezTo>
                    <a:cubicBezTo>
                      <a:pt x="1109152" y="0"/>
                      <a:pt x="1429057" y="319905"/>
                      <a:pt x="1429057" y="7145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8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D4D9C06-1FF9-4C53-BE9B-D40DE1CF3F06}"/>
                </a:ext>
              </a:extLst>
            </p:cNvPr>
            <p:cNvGrpSpPr/>
            <p:nvPr/>
          </p:nvGrpSpPr>
          <p:grpSpPr>
            <a:xfrm rot="3394820">
              <a:off x="5229299" y="5336247"/>
              <a:ext cx="587408" cy="1081962"/>
              <a:chOff x="6201020" y="320372"/>
              <a:chExt cx="871829" cy="1605844"/>
            </a:xfrm>
          </p:grpSpPr>
          <p:sp>
            <p:nvSpPr>
              <p:cNvPr id="167" name="Rectangle: Rounded Corners 147">
                <a:extLst>
                  <a:ext uri="{FF2B5EF4-FFF2-40B4-BE49-F238E27FC236}">
                    <a16:creationId xmlns:a16="http://schemas.microsoft.com/office/drawing/2014/main" id="{C82FB0B3-1E66-4926-ABB6-1EB2B5CCC928}"/>
                  </a:ext>
                </a:extLst>
              </p:cNvPr>
              <p:cNvSpPr/>
              <p:nvPr/>
            </p:nvSpPr>
            <p:spPr>
              <a:xfrm rot="208556">
                <a:off x="6349938" y="320372"/>
                <a:ext cx="67905" cy="154646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48">
                <a:extLst>
                  <a:ext uri="{FF2B5EF4-FFF2-40B4-BE49-F238E27FC236}">
                    <a16:creationId xmlns:a16="http://schemas.microsoft.com/office/drawing/2014/main" id="{B5A9D417-1DBE-4B99-B626-B23326295535}"/>
                  </a:ext>
                </a:extLst>
              </p:cNvPr>
              <p:cNvSpPr/>
              <p:nvPr/>
            </p:nvSpPr>
            <p:spPr>
              <a:xfrm rot="21391444" flipH="1">
                <a:off x="6844952" y="320372"/>
                <a:ext cx="67905" cy="154646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49">
                <a:extLst>
                  <a:ext uri="{FF2B5EF4-FFF2-40B4-BE49-F238E27FC236}">
                    <a16:creationId xmlns:a16="http://schemas.microsoft.com/office/drawing/2014/main" id="{0CD429D9-4DC4-4027-8B9C-940687BE98AE}"/>
                  </a:ext>
                </a:extLst>
              </p:cNvPr>
              <p:cNvSpPr/>
              <p:nvPr/>
            </p:nvSpPr>
            <p:spPr>
              <a:xfrm>
                <a:off x="6331794" y="480117"/>
                <a:ext cx="610280" cy="226077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50">
                <a:extLst>
                  <a:ext uri="{FF2B5EF4-FFF2-40B4-BE49-F238E27FC236}">
                    <a16:creationId xmlns:a16="http://schemas.microsoft.com/office/drawing/2014/main" id="{8ADAF987-ED8E-4E7A-859D-16D0C57257BC}"/>
                  </a:ext>
                </a:extLst>
              </p:cNvPr>
              <p:cNvSpPr/>
              <p:nvPr/>
            </p:nvSpPr>
            <p:spPr>
              <a:xfrm>
                <a:off x="6299101" y="735144"/>
                <a:ext cx="675667" cy="226077"/>
              </a:xfrm>
              <a:prstGeom prst="roundRect">
                <a:avLst/>
              </a:prstGeom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51">
                <a:extLst>
                  <a:ext uri="{FF2B5EF4-FFF2-40B4-BE49-F238E27FC236}">
                    <a16:creationId xmlns:a16="http://schemas.microsoft.com/office/drawing/2014/main" id="{D5A021AE-3A54-4D03-90C8-9A3A857D3B4E}"/>
                  </a:ext>
                </a:extLst>
              </p:cNvPr>
              <p:cNvSpPr/>
              <p:nvPr/>
            </p:nvSpPr>
            <p:spPr>
              <a:xfrm>
                <a:off x="6266407" y="990171"/>
                <a:ext cx="741055" cy="226077"/>
              </a:xfrm>
              <a:prstGeom prst="roundRect">
                <a:avLst/>
              </a:prstGeom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52">
                <a:extLst>
                  <a:ext uri="{FF2B5EF4-FFF2-40B4-BE49-F238E27FC236}">
                    <a16:creationId xmlns:a16="http://schemas.microsoft.com/office/drawing/2014/main" id="{B432AA6F-9490-4A86-84CA-7A87332814B6}"/>
                  </a:ext>
                </a:extLst>
              </p:cNvPr>
              <p:cNvSpPr/>
              <p:nvPr/>
            </p:nvSpPr>
            <p:spPr>
              <a:xfrm>
                <a:off x="6234211" y="1245197"/>
                <a:ext cx="805448" cy="226077"/>
              </a:xfrm>
              <a:prstGeom prst="roundRect">
                <a:avLst/>
              </a:prstGeom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53">
                <a:extLst>
                  <a:ext uri="{FF2B5EF4-FFF2-40B4-BE49-F238E27FC236}">
                    <a16:creationId xmlns:a16="http://schemas.microsoft.com/office/drawing/2014/main" id="{DB912469-58F1-4662-B298-D1F65C4B6B56}"/>
                  </a:ext>
                </a:extLst>
              </p:cNvPr>
              <p:cNvSpPr/>
              <p:nvPr/>
            </p:nvSpPr>
            <p:spPr>
              <a:xfrm>
                <a:off x="6201020" y="1500224"/>
                <a:ext cx="871829" cy="226077"/>
              </a:xfrm>
              <a:prstGeom prst="roundRect">
                <a:avLst/>
              </a:prstGeom>
              <a:ln w="3175">
                <a:solidFill>
                  <a:schemeClr val="bg1"/>
                </a:solidFill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54">
                <a:extLst>
                  <a:ext uri="{FF2B5EF4-FFF2-40B4-BE49-F238E27FC236}">
                    <a16:creationId xmlns:a16="http://schemas.microsoft.com/office/drawing/2014/main" id="{62D39469-22A9-48E5-B5EC-83C651478D74}"/>
                  </a:ext>
                </a:extLst>
              </p:cNvPr>
              <p:cNvSpPr/>
              <p:nvPr/>
            </p:nvSpPr>
            <p:spPr>
              <a:xfrm rot="11896680">
                <a:off x="6667655" y="774380"/>
                <a:ext cx="57293" cy="1131206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A408F988-164B-44D0-A8B5-08EB007E2E23}"/>
                  </a:ext>
                </a:extLst>
              </p:cNvPr>
              <p:cNvSpPr/>
              <p:nvPr/>
            </p:nvSpPr>
            <p:spPr>
              <a:xfrm rot="11896680">
                <a:off x="6776537" y="683859"/>
                <a:ext cx="205649" cy="20377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56">
                <a:extLst>
                  <a:ext uri="{FF2B5EF4-FFF2-40B4-BE49-F238E27FC236}">
                    <a16:creationId xmlns:a16="http://schemas.microsoft.com/office/drawing/2014/main" id="{B39B5EE8-0F47-4B23-957C-11DB64F377D0}"/>
                  </a:ext>
                </a:extLst>
              </p:cNvPr>
              <p:cNvSpPr/>
              <p:nvPr/>
            </p:nvSpPr>
            <p:spPr>
              <a:xfrm rot="9578001">
                <a:off x="6599445" y="795010"/>
                <a:ext cx="57293" cy="1131206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ECD3D48-0BD0-4FD7-BD13-AF9B3C20223D}"/>
                  </a:ext>
                </a:extLst>
              </p:cNvPr>
              <p:cNvSpPr/>
              <p:nvPr/>
            </p:nvSpPr>
            <p:spPr>
              <a:xfrm rot="9578001">
                <a:off x="6322130" y="711529"/>
                <a:ext cx="205649" cy="20377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9D4F30B-6753-4C3B-B4E3-3FE0536DB410}"/>
                </a:ext>
              </a:extLst>
            </p:cNvPr>
            <p:cNvGrpSpPr/>
            <p:nvPr/>
          </p:nvGrpSpPr>
          <p:grpSpPr>
            <a:xfrm rot="18842977">
              <a:off x="7603767" y="5563438"/>
              <a:ext cx="661744" cy="621135"/>
              <a:chOff x="10180901" y="4095157"/>
              <a:chExt cx="1068467" cy="100289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7CEBF5D7-EFBB-43C6-944A-BCF8B0737F01}"/>
                  </a:ext>
                </a:extLst>
              </p:cNvPr>
              <p:cNvGrpSpPr/>
              <p:nvPr/>
            </p:nvGrpSpPr>
            <p:grpSpPr>
              <a:xfrm>
                <a:off x="10180901" y="4095157"/>
                <a:ext cx="733737" cy="1002898"/>
                <a:chOff x="3584790" y="29"/>
                <a:chExt cx="5019431" cy="6860738"/>
              </a:xfrm>
            </p:grpSpPr>
            <p:sp>
              <p:nvSpPr>
                <p:cNvPr id="163" name="Graphic 5">
                  <a:extLst>
                    <a:ext uri="{FF2B5EF4-FFF2-40B4-BE49-F238E27FC236}">
                      <a16:creationId xmlns:a16="http://schemas.microsoft.com/office/drawing/2014/main" id="{BAAA1BD0-3E20-41F1-AD32-08612F3DC032}"/>
                    </a:ext>
                  </a:extLst>
                </p:cNvPr>
                <p:cNvSpPr/>
                <p:nvPr/>
              </p:nvSpPr>
              <p:spPr>
                <a:xfrm>
                  <a:off x="3584790" y="29"/>
                  <a:ext cx="5019431" cy="6860738"/>
                </a:xfrm>
                <a:custGeom>
                  <a:avLst/>
                  <a:gdLst>
                    <a:gd name="connsiteX0" fmla="*/ 3670355 w 5019431"/>
                    <a:gd name="connsiteY0" fmla="*/ 4396059 h 6860738"/>
                    <a:gd name="connsiteX1" fmla="*/ 3279866 w 5019431"/>
                    <a:gd name="connsiteY1" fmla="*/ 3810452 h 6860738"/>
                    <a:gd name="connsiteX2" fmla="*/ 3166331 w 5019431"/>
                    <a:gd name="connsiteY2" fmla="*/ 2935483 h 6860738"/>
                    <a:gd name="connsiteX3" fmla="*/ 3234061 w 5019431"/>
                    <a:gd name="connsiteY3" fmla="*/ 1751522 h 6860738"/>
                    <a:gd name="connsiteX4" fmla="*/ 2782130 w 5019431"/>
                    <a:gd name="connsiteY4" fmla="*/ 792337 h 6860738"/>
                    <a:gd name="connsiteX5" fmla="*/ 1621199 w 5019431"/>
                    <a:gd name="connsiteY5" fmla="*/ 19431 h 6860738"/>
                    <a:gd name="connsiteX6" fmla="*/ 8 w 5019431"/>
                    <a:gd name="connsiteY6" fmla="*/ 1286504 h 6860738"/>
                    <a:gd name="connsiteX7" fmla="*/ 582471 w 5019431"/>
                    <a:gd name="connsiteY7" fmla="*/ 2791015 h 6860738"/>
                    <a:gd name="connsiteX8" fmla="*/ 1234278 w 5019431"/>
                    <a:gd name="connsiteY8" fmla="*/ 3326058 h 6860738"/>
                    <a:gd name="connsiteX9" fmla="*/ 2109587 w 5019431"/>
                    <a:gd name="connsiteY9" fmla="*/ 3634455 h 6860738"/>
                    <a:gd name="connsiteX10" fmla="*/ 2820031 w 5019431"/>
                    <a:gd name="connsiteY10" fmla="*/ 4008458 h 6860738"/>
                    <a:gd name="connsiteX11" fmla="*/ 3307230 w 5019431"/>
                    <a:gd name="connsiteY11" fmla="*/ 4762669 h 6860738"/>
                    <a:gd name="connsiteX12" fmla="*/ 3792134 w 5019431"/>
                    <a:gd name="connsiteY12" fmla="*/ 5616817 h 6860738"/>
                    <a:gd name="connsiteX13" fmla="*/ 4246275 w 5019431"/>
                    <a:gd name="connsiteY13" fmla="*/ 6304232 h 6860738"/>
                    <a:gd name="connsiteX14" fmla="*/ 4898507 w 5019431"/>
                    <a:gd name="connsiteY14" fmla="*/ 6854656 h 6860738"/>
                    <a:gd name="connsiteX15" fmla="*/ 5019180 w 5019431"/>
                    <a:gd name="connsiteY15" fmla="*/ 6673475 h 6860738"/>
                    <a:gd name="connsiteX16" fmla="*/ 4774264 w 5019431"/>
                    <a:gd name="connsiteY16" fmla="*/ 5949264 h 6860738"/>
                    <a:gd name="connsiteX17" fmla="*/ 4044274 w 5019431"/>
                    <a:gd name="connsiteY17" fmla="*/ 4833033 h 6860738"/>
                    <a:gd name="connsiteX18" fmla="*/ 3670355 w 5019431"/>
                    <a:gd name="connsiteY18" fmla="*/ 4396059 h 6860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9431" h="6860738">
                      <a:moveTo>
                        <a:pt x="3670355" y="4396059"/>
                      </a:moveTo>
                      <a:cubicBezTo>
                        <a:pt x="3515774" y="4215133"/>
                        <a:pt x="3371306" y="4026729"/>
                        <a:pt x="3279866" y="3810452"/>
                      </a:cubicBezTo>
                      <a:cubicBezTo>
                        <a:pt x="3164291" y="3537152"/>
                        <a:pt x="3147890" y="3231728"/>
                        <a:pt x="3166331" y="2935483"/>
                      </a:cubicBezTo>
                      <a:cubicBezTo>
                        <a:pt x="3190720" y="2543209"/>
                        <a:pt x="3291423" y="2144561"/>
                        <a:pt x="3234061" y="1751522"/>
                      </a:cubicBezTo>
                      <a:cubicBezTo>
                        <a:pt x="3181797" y="1393750"/>
                        <a:pt x="3014724" y="1066487"/>
                        <a:pt x="2782130" y="792337"/>
                      </a:cubicBezTo>
                      <a:cubicBezTo>
                        <a:pt x="2473817" y="429381"/>
                        <a:pt x="2106528" y="99823"/>
                        <a:pt x="1621199" y="19431"/>
                      </a:cubicBezTo>
                      <a:cubicBezTo>
                        <a:pt x="824668" y="-112545"/>
                        <a:pt x="-3051" y="440684"/>
                        <a:pt x="8" y="1286504"/>
                      </a:cubicBezTo>
                      <a:cubicBezTo>
                        <a:pt x="1963" y="1834294"/>
                        <a:pt x="223680" y="2375031"/>
                        <a:pt x="582471" y="2791015"/>
                      </a:cubicBezTo>
                      <a:cubicBezTo>
                        <a:pt x="766881" y="3004913"/>
                        <a:pt x="987832" y="3187878"/>
                        <a:pt x="1234278" y="3326058"/>
                      </a:cubicBezTo>
                      <a:cubicBezTo>
                        <a:pt x="1505539" y="3478174"/>
                        <a:pt x="1815296" y="3542590"/>
                        <a:pt x="2109587" y="3634455"/>
                      </a:cubicBezTo>
                      <a:cubicBezTo>
                        <a:pt x="2367420" y="3714933"/>
                        <a:pt x="2625509" y="3821075"/>
                        <a:pt x="2820031" y="4008458"/>
                      </a:cubicBezTo>
                      <a:cubicBezTo>
                        <a:pt x="3038179" y="4218618"/>
                        <a:pt x="3155623" y="4506025"/>
                        <a:pt x="3307230" y="4762669"/>
                      </a:cubicBezTo>
                      <a:cubicBezTo>
                        <a:pt x="3473709" y="5044552"/>
                        <a:pt x="3625400" y="5335018"/>
                        <a:pt x="3792134" y="5616817"/>
                      </a:cubicBezTo>
                      <a:cubicBezTo>
                        <a:pt x="3932013" y="5853235"/>
                        <a:pt x="4080391" y="6085064"/>
                        <a:pt x="4246275" y="6304232"/>
                      </a:cubicBezTo>
                      <a:cubicBezTo>
                        <a:pt x="4371622" y="6469945"/>
                        <a:pt x="4636934" y="6917967"/>
                        <a:pt x="4898507" y="6854656"/>
                      </a:cubicBezTo>
                      <a:cubicBezTo>
                        <a:pt x="4974395" y="6836300"/>
                        <a:pt x="5016886" y="6751488"/>
                        <a:pt x="5019180" y="6673475"/>
                      </a:cubicBezTo>
                      <a:cubicBezTo>
                        <a:pt x="5026234" y="6430259"/>
                        <a:pt x="4883295" y="6158149"/>
                        <a:pt x="4774264" y="5949264"/>
                      </a:cubicBezTo>
                      <a:cubicBezTo>
                        <a:pt x="4568099" y="5554525"/>
                        <a:pt x="4318849" y="5183156"/>
                        <a:pt x="4044274" y="4833033"/>
                      </a:cubicBezTo>
                      <a:cubicBezTo>
                        <a:pt x="3928274" y="4685166"/>
                        <a:pt x="3795958" y="4543076"/>
                        <a:pt x="3670355" y="4396059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Graphic 5">
                  <a:extLst>
                    <a:ext uri="{FF2B5EF4-FFF2-40B4-BE49-F238E27FC236}">
                      <a16:creationId xmlns:a16="http://schemas.microsoft.com/office/drawing/2014/main" id="{17BB9B66-B27D-4E12-9814-428C7B9F122F}"/>
                    </a:ext>
                  </a:extLst>
                </p:cNvPr>
                <p:cNvSpPr/>
                <p:nvPr/>
              </p:nvSpPr>
              <p:spPr>
                <a:xfrm>
                  <a:off x="5350250" y="2526022"/>
                  <a:ext cx="3202452" cy="4280751"/>
                </a:xfrm>
                <a:custGeom>
                  <a:avLst/>
                  <a:gdLst>
                    <a:gd name="connsiteX0" fmla="*/ 1343338 w 3202452"/>
                    <a:gd name="connsiteY0" fmla="*/ 21635 h 4280751"/>
                    <a:gd name="connsiteX1" fmla="*/ 1372062 w 3202452"/>
                    <a:gd name="connsiteY1" fmla="*/ 53503 h 4280751"/>
                    <a:gd name="connsiteX2" fmla="*/ 1367473 w 3202452"/>
                    <a:gd name="connsiteY2" fmla="*/ 949377 h 4280751"/>
                    <a:gd name="connsiteX3" fmla="*/ 1569899 w 3202452"/>
                    <a:gd name="connsiteY3" fmla="*/ 1511614 h 4280751"/>
                    <a:gd name="connsiteX4" fmla="*/ 2643639 w 3202452"/>
                    <a:gd name="connsiteY4" fmla="*/ 2902420 h 4280751"/>
                    <a:gd name="connsiteX5" fmla="*/ 3163130 w 3202452"/>
                    <a:gd name="connsiteY5" fmla="*/ 3909450 h 4280751"/>
                    <a:gd name="connsiteX6" fmla="*/ 3191004 w 3202452"/>
                    <a:gd name="connsiteY6" fmla="*/ 4201021 h 4280751"/>
                    <a:gd name="connsiteX7" fmla="*/ 3040417 w 3202452"/>
                    <a:gd name="connsiteY7" fmla="*/ 4277505 h 4280751"/>
                    <a:gd name="connsiteX8" fmla="*/ 2858727 w 3202452"/>
                    <a:gd name="connsiteY8" fmla="*/ 4153177 h 4280751"/>
                    <a:gd name="connsiteX9" fmla="*/ 2546420 w 3202452"/>
                    <a:gd name="connsiteY9" fmla="*/ 3778748 h 4280751"/>
                    <a:gd name="connsiteX10" fmla="*/ 1827817 w 3202452"/>
                    <a:gd name="connsiteY10" fmla="*/ 2649006 h 4280751"/>
                    <a:gd name="connsiteX11" fmla="*/ 1257337 w 3202452"/>
                    <a:gd name="connsiteY11" fmla="*/ 1651493 h 4280751"/>
                    <a:gd name="connsiteX12" fmla="*/ 814924 w 3202452"/>
                    <a:gd name="connsiteY12" fmla="*/ 1242988 h 4280751"/>
                    <a:gd name="connsiteX13" fmla="*/ 19243 w 3202452"/>
                    <a:gd name="connsiteY13" fmla="*/ 948357 h 4280751"/>
                    <a:gd name="connsiteX14" fmla="*/ 122 w 3202452"/>
                    <a:gd name="connsiteY14" fmla="*/ 919549 h 4280751"/>
                    <a:gd name="connsiteX15" fmla="*/ 165156 w 3202452"/>
                    <a:gd name="connsiteY15" fmla="*/ 497616 h 4280751"/>
                    <a:gd name="connsiteX16" fmla="*/ 478143 w 3202452"/>
                    <a:gd name="connsiteY16" fmla="*/ 219642 h 4280751"/>
                    <a:gd name="connsiteX17" fmla="*/ 901010 w 3202452"/>
                    <a:gd name="connsiteY17" fmla="*/ 26394 h 4280751"/>
                    <a:gd name="connsiteX18" fmla="*/ 1343338 w 3202452"/>
                    <a:gd name="connsiteY18" fmla="*/ 21635 h 4280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02452" h="4280751">
                      <a:moveTo>
                        <a:pt x="1343338" y="21635"/>
                      </a:moveTo>
                      <a:cubicBezTo>
                        <a:pt x="1364839" y="29708"/>
                        <a:pt x="1374526" y="30813"/>
                        <a:pt x="1372062" y="53503"/>
                      </a:cubicBezTo>
                      <a:cubicBezTo>
                        <a:pt x="1349712" y="257458"/>
                        <a:pt x="1341809" y="765732"/>
                        <a:pt x="1367473" y="949377"/>
                      </a:cubicBezTo>
                      <a:cubicBezTo>
                        <a:pt x="1415147" y="1238994"/>
                        <a:pt x="1474040" y="1345730"/>
                        <a:pt x="1569899" y="1511614"/>
                      </a:cubicBezTo>
                      <a:cubicBezTo>
                        <a:pt x="1805552" y="1855619"/>
                        <a:pt x="2251705" y="2298542"/>
                        <a:pt x="2643639" y="2902420"/>
                      </a:cubicBezTo>
                      <a:cubicBezTo>
                        <a:pt x="2770346" y="3101022"/>
                        <a:pt x="3098034" y="3681614"/>
                        <a:pt x="3163130" y="3909450"/>
                      </a:cubicBezTo>
                      <a:cubicBezTo>
                        <a:pt x="3209360" y="4052898"/>
                        <a:pt x="3209360" y="4154876"/>
                        <a:pt x="3191004" y="4201021"/>
                      </a:cubicBezTo>
                      <a:cubicBezTo>
                        <a:pt x="3170778" y="4251840"/>
                        <a:pt x="3096760" y="4292801"/>
                        <a:pt x="3040417" y="4277505"/>
                      </a:cubicBezTo>
                      <a:cubicBezTo>
                        <a:pt x="2961979" y="4256174"/>
                        <a:pt x="2915665" y="4207140"/>
                        <a:pt x="2858727" y="4153177"/>
                      </a:cubicBezTo>
                      <a:cubicBezTo>
                        <a:pt x="2713664" y="4015592"/>
                        <a:pt x="2669388" y="3935454"/>
                        <a:pt x="2546420" y="3778748"/>
                      </a:cubicBezTo>
                      <a:cubicBezTo>
                        <a:pt x="2357592" y="3520575"/>
                        <a:pt x="2024634" y="3009667"/>
                        <a:pt x="1827817" y="2649006"/>
                      </a:cubicBezTo>
                      <a:cubicBezTo>
                        <a:pt x="1643068" y="2310524"/>
                        <a:pt x="1459593" y="1980032"/>
                        <a:pt x="1257337" y="1651493"/>
                      </a:cubicBezTo>
                      <a:cubicBezTo>
                        <a:pt x="1153745" y="1474647"/>
                        <a:pt x="957863" y="1325420"/>
                        <a:pt x="814924" y="1242988"/>
                      </a:cubicBezTo>
                      <a:cubicBezTo>
                        <a:pt x="584879" y="1130388"/>
                        <a:pt x="46437" y="955836"/>
                        <a:pt x="19243" y="948357"/>
                      </a:cubicBezTo>
                      <a:cubicBezTo>
                        <a:pt x="3436" y="944023"/>
                        <a:pt x="-813" y="936630"/>
                        <a:pt x="122" y="919549"/>
                      </a:cubicBezTo>
                      <a:cubicBezTo>
                        <a:pt x="9470" y="760803"/>
                        <a:pt x="72356" y="623388"/>
                        <a:pt x="165156" y="497616"/>
                      </a:cubicBezTo>
                      <a:cubicBezTo>
                        <a:pt x="249882" y="382891"/>
                        <a:pt x="361888" y="298504"/>
                        <a:pt x="478143" y="219642"/>
                      </a:cubicBezTo>
                      <a:cubicBezTo>
                        <a:pt x="607994" y="131516"/>
                        <a:pt x="747024" y="62171"/>
                        <a:pt x="901010" y="26394"/>
                      </a:cubicBezTo>
                      <a:cubicBezTo>
                        <a:pt x="1102756" y="-8618"/>
                        <a:pt x="1266515" y="-7344"/>
                        <a:pt x="1343338" y="216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Graphic 5">
                  <a:extLst>
                    <a:ext uri="{FF2B5EF4-FFF2-40B4-BE49-F238E27FC236}">
                      <a16:creationId xmlns:a16="http://schemas.microsoft.com/office/drawing/2014/main" id="{BE127998-794C-4A4C-8BC7-C1545EB6D526}"/>
                    </a:ext>
                  </a:extLst>
                </p:cNvPr>
                <p:cNvSpPr/>
                <p:nvPr/>
              </p:nvSpPr>
              <p:spPr>
                <a:xfrm>
                  <a:off x="4049052" y="964362"/>
                  <a:ext cx="2729703" cy="2486647"/>
                </a:xfrm>
                <a:custGeom>
                  <a:avLst/>
                  <a:gdLst>
                    <a:gd name="connsiteX0" fmla="*/ 1218463 w 2729703"/>
                    <a:gd name="connsiteY0" fmla="*/ 2486648 h 2486647"/>
                    <a:gd name="connsiteX1" fmla="*/ 507679 w 2729703"/>
                    <a:gd name="connsiteY1" fmla="*/ 2117914 h 2486647"/>
                    <a:gd name="connsiteX2" fmla="*/ 0 w 2729703"/>
                    <a:gd name="connsiteY2" fmla="*/ 1592899 h 2486647"/>
                    <a:gd name="connsiteX3" fmla="*/ 464848 w 2729703"/>
                    <a:gd name="connsiteY3" fmla="*/ 535135 h 2486647"/>
                    <a:gd name="connsiteX4" fmla="*/ 1332169 w 2729703"/>
                    <a:gd name="connsiteY4" fmla="*/ 23887 h 2486647"/>
                    <a:gd name="connsiteX5" fmla="*/ 1875455 w 2729703"/>
                    <a:gd name="connsiteY5" fmla="*/ 8080 h 2486647"/>
                    <a:gd name="connsiteX6" fmla="*/ 2443216 w 2729703"/>
                    <a:gd name="connsiteY6" fmla="*/ 97311 h 2486647"/>
                    <a:gd name="connsiteX7" fmla="*/ 2668331 w 2729703"/>
                    <a:gd name="connsiteY7" fmla="*/ 571932 h 2486647"/>
                    <a:gd name="connsiteX8" fmla="*/ 2727903 w 2729703"/>
                    <a:gd name="connsiteY8" fmla="*/ 915936 h 2486647"/>
                    <a:gd name="connsiteX9" fmla="*/ 2683798 w 2729703"/>
                    <a:gd name="connsiteY9" fmla="*/ 1538680 h 2486647"/>
                    <a:gd name="connsiteX10" fmla="*/ 2111788 w 2729703"/>
                    <a:gd name="connsiteY10" fmla="*/ 1539870 h 2486647"/>
                    <a:gd name="connsiteX11" fmla="*/ 1442474 w 2729703"/>
                    <a:gd name="connsiteY11" fmla="*/ 1966562 h 2486647"/>
                    <a:gd name="connsiteX12" fmla="*/ 1218463 w 2729703"/>
                    <a:gd name="connsiteY12" fmla="*/ 2486648 h 248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29703" h="2486647">
                      <a:moveTo>
                        <a:pt x="1218463" y="2486648"/>
                      </a:moveTo>
                      <a:cubicBezTo>
                        <a:pt x="1024026" y="2429880"/>
                        <a:pt x="662855" y="2255669"/>
                        <a:pt x="507679" y="2117914"/>
                      </a:cubicBezTo>
                      <a:cubicBezTo>
                        <a:pt x="365760" y="1991886"/>
                        <a:pt x="135970" y="1784107"/>
                        <a:pt x="0" y="1592899"/>
                      </a:cubicBezTo>
                      <a:cubicBezTo>
                        <a:pt x="72234" y="1243370"/>
                        <a:pt x="174212" y="879055"/>
                        <a:pt x="464848" y="535135"/>
                      </a:cubicBezTo>
                      <a:cubicBezTo>
                        <a:pt x="688519" y="256736"/>
                        <a:pt x="978986" y="83459"/>
                        <a:pt x="1332169" y="23887"/>
                      </a:cubicBezTo>
                      <a:cubicBezTo>
                        <a:pt x="1511819" y="-6452"/>
                        <a:pt x="1693764" y="-3223"/>
                        <a:pt x="1875455" y="8080"/>
                      </a:cubicBezTo>
                      <a:cubicBezTo>
                        <a:pt x="2012700" y="16578"/>
                        <a:pt x="2335544" y="63828"/>
                        <a:pt x="2443216" y="97311"/>
                      </a:cubicBezTo>
                      <a:cubicBezTo>
                        <a:pt x="2540944" y="246028"/>
                        <a:pt x="2618192" y="412676"/>
                        <a:pt x="2668331" y="571932"/>
                      </a:cubicBezTo>
                      <a:cubicBezTo>
                        <a:pt x="2703514" y="683937"/>
                        <a:pt x="2723229" y="798492"/>
                        <a:pt x="2727903" y="915936"/>
                      </a:cubicBezTo>
                      <a:cubicBezTo>
                        <a:pt x="2736146" y="1120997"/>
                        <a:pt x="2715156" y="1367783"/>
                        <a:pt x="2683798" y="1538680"/>
                      </a:cubicBezTo>
                      <a:cubicBezTo>
                        <a:pt x="2566439" y="1503668"/>
                        <a:pt x="2309540" y="1484802"/>
                        <a:pt x="2111788" y="1539870"/>
                      </a:cubicBezTo>
                      <a:cubicBezTo>
                        <a:pt x="1847836" y="1629610"/>
                        <a:pt x="1628924" y="1757932"/>
                        <a:pt x="1442474" y="1966562"/>
                      </a:cubicBezTo>
                      <a:cubicBezTo>
                        <a:pt x="1340497" y="2080437"/>
                        <a:pt x="1245063" y="2308782"/>
                        <a:pt x="1218463" y="24866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Graphic 5">
                  <a:extLst>
                    <a:ext uri="{FF2B5EF4-FFF2-40B4-BE49-F238E27FC236}">
                      <a16:creationId xmlns:a16="http://schemas.microsoft.com/office/drawing/2014/main" id="{3948BDA8-4928-4615-B92B-0D304F95980A}"/>
                    </a:ext>
                  </a:extLst>
                </p:cNvPr>
                <p:cNvSpPr/>
                <p:nvPr/>
              </p:nvSpPr>
              <p:spPr>
                <a:xfrm>
                  <a:off x="3652553" y="66787"/>
                  <a:ext cx="2790935" cy="2401072"/>
                </a:xfrm>
                <a:custGeom>
                  <a:avLst/>
                  <a:gdLst>
                    <a:gd name="connsiteX0" fmla="*/ 352734 w 2790935"/>
                    <a:gd name="connsiteY0" fmla="*/ 2401072 h 2401072"/>
                    <a:gd name="connsiteX1" fmla="*/ 247696 w 2790935"/>
                    <a:gd name="connsiteY1" fmla="*/ 2206125 h 2401072"/>
                    <a:gd name="connsiteX2" fmla="*/ 3290 w 2790935"/>
                    <a:gd name="connsiteY2" fmla="*/ 1312290 h 2401072"/>
                    <a:gd name="connsiteX3" fmla="*/ 265883 w 2790935"/>
                    <a:gd name="connsiteY3" fmla="*/ 449474 h 2401072"/>
                    <a:gd name="connsiteX4" fmla="*/ 1347186 w 2790935"/>
                    <a:gd name="connsiteY4" fmla="*/ 602 h 2401072"/>
                    <a:gd name="connsiteX5" fmla="*/ 2010296 w 2790935"/>
                    <a:gd name="connsiteY5" fmla="*/ 187646 h 2401072"/>
                    <a:gd name="connsiteX6" fmla="*/ 2460527 w 2790935"/>
                    <a:gd name="connsiteY6" fmla="*/ 543379 h 2401072"/>
                    <a:gd name="connsiteX7" fmla="*/ 2659979 w 2790935"/>
                    <a:gd name="connsiteY7" fmla="*/ 756087 h 2401072"/>
                    <a:gd name="connsiteX8" fmla="*/ 2790935 w 2790935"/>
                    <a:gd name="connsiteY8" fmla="*/ 919251 h 2401072"/>
                    <a:gd name="connsiteX9" fmla="*/ 2202949 w 2790935"/>
                    <a:gd name="connsiteY9" fmla="*/ 822033 h 2401072"/>
                    <a:gd name="connsiteX10" fmla="*/ 935791 w 2790935"/>
                    <a:gd name="connsiteY10" fmla="*/ 1235977 h 2401072"/>
                    <a:gd name="connsiteX11" fmla="*/ 550825 w 2790935"/>
                    <a:gd name="connsiteY11" fmla="*/ 1777054 h 2401072"/>
                    <a:gd name="connsiteX12" fmla="*/ 352734 w 2790935"/>
                    <a:gd name="connsiteY12" fmla="*/ 2401072 h 240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90935" h="2401072">
                      <a:moveTo>
                        <a:pt x="352734" y="2401072"/>
                      </a:moveTo>
                      <a:cubicBezTo>
                        <a:pt x="313727" y="2342010"/>
                        <a:pt x="265713" y="2240458"/>
                        <a:pt x="247696" y="2206125"/>
                      </a:cubicBezTo>
                      <a:cubicBezTo>
                        <a:pt x="105863" y="1935629"/>
                        <a:pt x="24365" y="1616524"/>
                        <a:pt x="3290" y="1312290"/>
                      </a:cubicBezTo>
                      <a:cubicBezTo>
                        <a:pt x="-18295" y="999984"/>
                        <a:pt x="66006" y="693116"/>
                        <a:pt x="265883" y="449474"/>
                      </a:cubicBezTo>
                      <a:cubicBezTo>
                        <a:pt x="522356" y="136997"/>
                        <a:pt x="950663" y="-10700"/>
                        <a:pt x="1347186" y="602"/>
                      </a:cubicBezTo>
                      <a:cubicBezTo>
                        <a:pt x="1584624" y="7401"/>
                        <a:pt x="1805491" y="64678"/>
                        <a:pt x="2010296" y="187646"/>
                      </a:cubicBezTo>
                      <a:cubicBezTo>
                        <a:pt x="2174820" y="286395"/>
                        <a:pt x="2323877" y="409108"/>
                        <a:pt x="2460527" y="543379"/>
                      </a:cubicBezTo>
                      <a:cubicBezTo>
                        <a:pt x="2529872" y="611534"/>
                        <a:pt x="2596073" y="682833"/>
                        <a:pt x="2659979" y="756087"/>
                      </a:cubicBezTo>
                      <a:cubicBezTo>
                        <a:pt x="2674001" y="772234"/>
                        <a:pt x="2763911" y="873531"/>
                        <a:pt x="2790935" y="919251"/>
                      </a:cubicBezTo>
                      <a:cubicBezTo>
                        <a:pt x="2668222" y="882115"/>
                        <a:pt x="2485682" y="846932"/>
                        <a:pt x="2202949" y="822033"/>
                      </a:cubicBezTo>
                      <a:cubicBezTo>
                        <a:pt x="1739120" y="801637"/>
                        <a:pt x="1276566" y="906249"/>
                        <a:pt x="935791" y="1235977"/>
                      </a:cubicBezTo>
                      <a:cubicBezTo>
                        <a:pt x="776451" y="1390133"/>
                        <a:pt x="647109" y="1577857"/>
                        <a:pt x="550825" y="1777054"/>
                      </a:cubicBezTo>
                      <a:cubicBezTo>
                        <a:pt x="437545" y="2001490"/>
                        <a:pt x="389870" y="2208335"/>
                        <a:pt x="352734" y="24010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66203A4D-2F6B-4217-A817-72713E7A4C42}"/>
                  </a:ext>
                </a:extLst>
              </p:cNvPr>
              <p:cNvGrpSpPr/>
              <p:nvPr/>
            </p:nvGrpSpPr>
            <p:grpSpPr>
              <a:xfrm flipH="1">
                <a:off x="10515631" y="4095157"/>
                <a:ext cx="733737" cy="1002898"/>
                <a:chOff x="3584790" y="29"/>
                <a:chExt cx="5019431" cy="6860738"/>
              </a:xfrm>
            </p:grpSpPr>
            <p:sp>
              <p:nvSpPr>
                <p:cNvPr id="159" name="Graphic 5">
                  <a:extLst>
                    <a:ext uri="{FF2B5EF4-FFF2-40B4-BE49-F238E27FC236}">
                      <a16:creationId xmlns:a16="http://schemas.microsoft.com/office/drawing/2014/main" id="{B66D2624-CF44-47B4-AAB1-6B4C565717A9}"/>
                    </a:ext>
                  </a:extLst>
                </p:cNvPr>
                <p:cNvSpPr/>
                <p:nvPr/>
              </p:nvSpPr>
              <p:spPr>
                <a:xfrm>
                  <a:off x="3584790" y="29"/>
                  <a:ext cx="5019431" cy="6860738"/>
                </a:xfrm>
                <a:custGeom>
                  <a:avLst/>
                  <a:gdLst>
                    <a:gd name="connsiteX0" fmla="*/ 3670355 w 5019431"/>
                    <a:gd name="connsiteY0" fmla="*/ 4396059 h 6860738"/>
                    <a:gd name="connsiteX1" fmla="*/ 3279866 w 5019431"/>
                    <a:gd name="connsiteY1" fmla="*/ 3810452 h 6860738"/>
                    <a:gd name="connsiteX2" fmla="*/ 3166331 w 5019431"/>
                    <a:gd name="connsiteY2" fmla="*/ 2935483 h 6860738"/>
                    <a:gd name="connsiteX3" fmla="*/ 3234061 w 5019431"/>
                    <a:gd name="connsiteY3" fmla="*/ 1751522 h 6860738"/>
                    <a:gd name="connsiteX4" fmla="*/ 2782130 w 5019431"/>
                    <a:gd name="connsiteY4" fmla="*/ 792337 h 6860738"/>
                    <a:gd name="connsiteX5" fmla="*/ 1621199 w 5019431"/>
                    <a:gd name="connsiteY5" fmla="*/ 19431 h 6860738"/>
                    <a:gd name="connsiteX6" fmla="*/ 8 w 5019431"/>
                    <a:gd name="connsiteY6" fmla="*/ 1286504 h 6860738"/>
                    <a:gd name="connsiteX7" fmla="*/ 582471 w 5019431"/>
                    <a:gd name="connsiteY7" fmla="*/ 2791015 h 6860738"/>
                    <a:gd name="connsiteX8" fmla="*/ 1234278 w 5019431"/>
                    <a:gd name="connsiteY8" fmla="*/ 3326058 h 6860738"/>
                    <a:gd name="connsiteX9" fmla="*/ 2109587 w 5019431"/>
                    <a:gd name="connsiteY9" fmla="*/ 3634455 h 6860738"/>
                    <a:gd name="connsiteX10" fmla="*/ 2820031 w 5019431"/>
                    <a:gd name="connsiteY10" fmla="*/ 4008458 h 6860738"/>
                    <a:gd name="connsiteX11" fmla="*/ 3307230 w 5019431"/>
                    <a:gd name="connsiteY11" fmla="*/ 4762669 h 6860738"/>
                    <a:gd name="connsiteX12" fmla="*/ 3792134 w 5019431"/>
                    <a:gd name="connsiteY12" fmla="*/ 5616817 h 6860738"/>
                    <a:gd name="connsiteX13" fmla="*/ 4246275 w 5019431"/>
                    <a:gd name="connsiteY13" fmla="*/ 6304232 h 6860738"/>
                    <a:gd name="connsiteX14" fmla="*/ 4898507 w 5019431"/>
                    <a:gd name="connsiteY14" fmla="*/ 6854656 h 6860738"/>
                    <a:gd name="connsiteX15" fmla="*/ 5019180 w 5019431"/>
                    <a:gd name="connsiteY15" fmla="*/ 6673475 h 6860738"/>
                    <a:gd name="connsiteX16" fmla="*/ 4774264 w 5019431"/>
                    <a:gd name="connsiteY16" fmla="*/ 5949264 h 6860738"/>
                    <a:gd name="connsiteX17" fmla="*/ 4044274 w 5019431"/>
                    <a:gd name="connsiteY17" fmla="*/ 4833033 h 6860738"/>
                    <a:gd name="connsiteX18" fmla="*/ 3670355 w 5019431"/>
                    <a:gd name="connsiteY18" fmla="*/ 4396059 h 6860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9431" h="6860738">
                      <a:moveTo>
                        <a:pt x="3670355" y="4396059"/>
                      </a:moveTo>
                      <a:cubicBezTo>
                        <a:pt x="3515774" y="4215133"/>
                        <a:pt x="3371306" y="4026729"/>
                        <a:pt x="3279866" y="3810452"/>
                      </a:cubicBezTo>
                      <a:cubicBezTo>
                        <a:pt x="3164291" y="3537152"/>
                        <a:pt x="3147890" y="3231728"/>
                        <a:pt x="3166331" y="2935483"/>
                      </a:cubicBezTo>
                      <a:cubicBezTo>
                        <a:pt x="3190720" y="2543209"/>
                        <a:pt x="3291423" y="2144561"/>
                        <a:pt x="3234061" y="1751522"/>
                      </a:cubicBezTo>
                      <a:cubicBezTo>
                        <a:pt x="3181797" y="1393750"/>
                        <a:pt x="3014724" y="1066487"/>
                        <a:pt x="2782130" y="792337"/>
                      </a:cubicBezTo>
                      <a:cubicBezTo>
                        <a:pt x="2473817" y="429381"/>
                        <a:pt x="2106528" y="99823"/>
                        <a:pt x="1621199" y="19431"/>
                      </a:cubicBezTo>
                      <a:cubicBezTo>
                        <a:pt x="824668" y="-112545"/>
                        <a:pt x="-3051" y="440684"/>
                        <a:pt x="8" y="1286504"/>
                      </a:cubicBezTo>
                      <a:cubicBezTo>
                        <a:pt x="1963" y="1834294"/>
                        <a:pt x="223680" y="2375031"/>
                        <a:pt x="582471" y="2791015"/>
                      </a:cubicBezTo>
                      <a:cubicBezTo>
                        <a:pt x="766881" y="3004913"/>
                        <a:pt x="987832" y="3187878"/>
                        <a:pt x="1234278" y="3326058"/>
                      </a:cubicBezTo>
                      <a:cubicBezTo>
                        <a:pt x="1505539" y="3478174"/>
                        <a:pt x="1815296" y="3542590"/>
                        <a:pt x="2109587" y="3634455"/>
                      </a:cubicBezTo>
                      <a:cubicBezTo>
                        <a:pt x="2367420" y="3714933"/>
                        <a:pt x="2625509" y="3821075"/>
                        <a:pt x="2820031" y="4008458"/>
                      </a:cubicBezTo>
                      <a:cubicBezTo>
                        <a:pt x="3038179" y="4218618"/>
                        <a:pt x="3155623" y="4506025"/>
                        <a:pt x="3307230" y="4762669"/>
                      </a:cubicBezTo>
                      <a:cubicBezTo>
                        <a:pt x="3473709" y="5044552"/>
                        <a:pt x="3625400" y="5335018"/>
                        <a:pt x="3792134" y="5616817"/>
                      </a:cubicBezTo>
                      <a:cubicBezTo>
                        <a:pt x="3932013" y="5853235"/>
                        <a:pt x="4080391" y="6085064"/>
                        <a:pt x="4246275" y="6304232"/>
                      </a:cubicBezTo>
                      <a:cubicBezTo>
                        <a:pt x="4371622" y="6469945"/>
                        <a:pt x="4636934" y="6917967"/>
                        <a:pt x="4898507" y="6854656"/>
                      </a:cubicBezTo>
                      <a:cubicBezTo>
                        <a:pt x="4974395" y="6836300"/>
                        <a:pt x="5016886" y="6751488"/>
                        <a:pt x="5019180" y="6673475"/>
                      </a:cubicBezTo>
                      <a:cubicBezTo>
                        <a:pt x="5026234" y="6430259"/>
                        <a:pt x="4883295" y="6158149"/>
                        <a:pt x="4774264" y="5949264"/>
                      </a:cubicBezTo>
                      <a:cubicBezTo>
                        <a:pt x="4568099" y="5554525"/>
                        <a:pt x="4318849" y="5183156"/>
                        <a:pt x="4044274" y="4833033"/>
                      </a:cubicBezTo>
                      <a:cubicBezTo>
                        <a:pt x="3928274" y="4685166"/>
                        <a:pt x="3795958" y="4543076"/>
                        <a:pt x="3670355" y="4396059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Graphic 5">
                  <a:extLst>
                    <a:ext uri="{FF2B5EF4-FFF2-40B4-BE49-F238E27FC236}">
                      <a16:creationId xmlns:a16="http://schemas.microsoft.com/office/drawing/2014/main" id="{B3461FF1-10FE-477F-97A2-419C50A6A9CE}"/>
                    </a:ext>
                  </a:extLst>
                </p:cNvPr>
                <p:cNvSpPr/>
                <p:nvPr/>
              </p:nvSpPr>
              <p:spPr>
                <a:xfrm>
                  <a:off x="5350250" y="2526022"/>
                  <a:ext cx="3202452" cy="4280751"/>
                </a:xfrm>
                <a:custGeom>
                  <a:avLst/>
                  <a:gdLst>
                    <a:gd name="connsiteX0" fmla="*/ 1343338 w 3202452"/>
                    <a:gd name="connsiteY0" fmla="*/ 21635 h 4280751"/>
                    <a:gd name="connsiteX1" fmla="*/ 1372062 w 3202452"/>
                    <a:gd name="connsiteY1" fmla="*/ 53503 h 4280751"/>
                    <a:gd name="connsiteX2" fmla="*/ 1367473 w 3202452"/>
                    <a:gd name="connsiteY2" fmla="*/ 949377 h 4280751"/>
                    <a:gd name="connsiteX3" fmla="*/ 1569899 w 3202452"/>
                    <a:gd name="connsiteY3" fmla="*/ 1511614 h 4280751"/>
                    <a:gd name="connsiteX4" fmla="*/ 2643639 w 3202452"/>
                    <a:gd name="connsiteY4" fmla="*/ 2902420 h 4280751"/>
                    <a:gd name="connsiteX5" fmla="*/ 3163130 w 3202452"/>
                    <a:gd name="connsiteY5" fmla="*/ 3909450 h 4280751"/>
                    <a:gd name="connsiteX6" fmla="*/ 3191004 w 3202452"/>
                    <a:gd name="connsiteY6" fmla="*/ 4201021 h 4280751"/>
                    <a:gd name="connsiteX7" fmla="*/ 3040417 w 3202452"/>
                    <a:gd name="connsiteY7" fmla="*/ 4277505 h 4280751"/>
                    <a:gd name="connsiteX8" fmla="*/ 2858727 w 3202452"/>
                    <a:gd name="connsiteY8" fmla="*/ 4153177 h 4280751"/>
                    <a:gd name="connsiteX9" fmla="*/ 2546420 w 3202452"/>
                    <a:gd name="connsiteY9" fmla="*/ 3778748 h 4280751"/>
                    <a:gd name="connsiteX10" fmla="*/ 1827817 w 3202452"/>
                    <a:gd name="connsiteY10" fmla="*/ 2649006 h 4280751"/>
                    <a:gd name="connsiteX11" fmla="*/ 1257337 w 3202452"/>
                    <a:gd name="connsiteY11" fmla="*/ 1651493 h 4280751"/>
                    <a:gd name="connsiteX12" fmla="*/ 814924 w 3202452"/>
                    <a:gd name="connsiteY12" fmla="*/ 1242988 h 4280751"/>
                    <a:gd name="connsiteX13" fmla="*/ 19243 w 3202452"/>
                    <a:gd name="connsiteY13" fmla="*/ 948357 h 4280751"/>
                    <a:gd name="connsiteX14" fmla="*/ 122 w 3202452"/>
                    <a:gd name="connsiteY14" fmla="*/ 919549 h 4280751"/>
                    <a:gd name="connsiteX15" fmla="*/ 165156 w 3202452"/>
                    <a:gd name="connsiteY15" fmla="*/ 497616 h 4280751"/>
                    <a:gd name="connsiteX16" fmla="*/ 478143 w 3202452"/>
                    <a:gd name="connsiteY16" fmla="*/ 219642 h 4280751"/>
                    <a:gd name="connsiteX17" fmla="*/ 901010 w 3202452"/>
                    <a:gd name="connsiteY17" fmla="*/ 26394 h 4280751"/>
                    <a:gd name="connsiteX18" fmla="*/ 1343338 w 3202452"/>
                    <a:gd name="connsiteY18" fmla="*/ 21635 h 4280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02452" h="4280751">
                      <a:moveTo>
                        <a:pt x="1343338" y="21635"/>
                      </a:moveTo>
                      <a:cubicBezTo>
                        <a:pt x="1364839" y="29708"/>
                        <a:pt x="1374526" y="30813"/>
                        <a:pt x="1372062" y="53503"/>
                      </a:cubicBezTo>
                      <a:cubicBezTo>
                        <a:pt x="1349712" y="257458"/>
                        <a:pt x="1341809" y="765732"/>
                        <a:pt x="1367473" y="949377"/>
                      </a:cubicBezTo>
                      <a:cubicBezTo>
                        <a:pt x="1415147" y="1238994"/>
                        <a:pt x="1474040" y="1345730"/>
                        <a:pt x="1569899" y="1511614"/>
                      </a:cubicBezTo>
                      <a:cubicBezTo>
                        <a:pt x="1805552" y="1855619"/>
                        <a:pt x="2251705" y="2298542"/>
                        <a:pt x="2643639" y="2902420"/>
                      </a:cubicBezTo>
                      <a:cubicBezTo>
                        <a:pt x="2770346" y="3101022"/>
                        <a:pt x="3098034" y="3681614"/>
                        <a:pt x="3163130" y="3909450"/>
                      </a:cubicBezTo>
                      <a:cubicBezTo>
                        <a:pt x="3209360" y="4052898"/>
                        <a:pt x="3209360" y="4154876"/>
                        <a:pt x="3191004" y="4201021"/>
                      </a:cubicBezTo>
                      <a:cubicBezTo>
                        <a:pt x="3170778" y="4251840"/>
                        <a:pt x="3096760" y="4292801"/>
                        <a:pt x="3040417" y="4277505"/>
                      </a:cubicBezTo>
                      <a:cubicBezTo>
                        <a:pt x="2961979" y="4256174"/>
                        <a:pt x="2915665" y="4207140"/>
                        <a:pt x="2858727" y="4153177"/>
                      </a:cubicBezTo>
                      <a:cubicBezTo>
                        <a:pt x="2713664" y="4015592"/>
                        <a:pt x="2669388" y="3935454"/>
                        <a:pt x="2546420" y="3778748"/>
                      </a:cubicBezTo>
                      <a:cubicBezTo>
                        <a:pt x="2357592" y="3520575"/>
                        <a:pt x="2024634" y="3009667"/>
                        <a:pt x="1827817" y="2649006"/>
                      </a:cubicBezTo>
                      <a:cubicBezTo>
                        <a:pt x="1643068" y="2310524"/>
                        <a:pt x="1459593" y="1980032"/>
                        <a:pt x="1257337" y="1651493"/>
                      </a:cubicBezTo>
                      <a:cubicBezTo>
                        <a:pt x="1153745" y="1474647"/>
                        <a:pt x="957863" y="1325420"/>
                        <a:pt x="814924" y="1242988"/>
                      </a:cubicBezTo>
                      <a:cubicBezTo>
                        <a:pt x="584879" y="1130388"/>
                        <a:pt x="46437" y="955836"/>
                        <a:pt x="19243" y="948357"/>
                      </a:cubicBezTo>
                      <a:cubicBezTo>
                        <a:pt x="3436" y="944023"/>
                        <a:pt x="-813" y="936630"/>
                        <a:pt x="122" y="919549"/>
                      </a:cubicBezTo>
                      <a:cubicBezTo>
                        <a:pt x="9470" y="760803"/>
                        <a:pt x="72356" y="623388"/>
                        <a:pt x="165156" y="497616"/>
                      </a:cubicBezTo>
                      <a:cubicBezTo>
                        <a:pt x="249882" y="382891"/>
                        <a:pt x="361888" y="298504"/>
                        <a:pt x="478143" y="219642"/>
                      </a:cubicBezTo>
                      <a:cubicBezTo>
                        <a:pt x="607994" y="131516"/>
                        <a:pt x="747024" y="62171"/>
                        <a:pt x="901010" y="26394"/>
                      </a:cubicBezTo>
                      <a:cubicBezTo>
                        <a:pt x="1102756" y="-8618"/>
                        <a:pt x="1266515" y="-7344"/>
                        <a:pt x="1343338" y="216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Graphic 5">
                  <a:extLst>
                    <a:ext uri="{FF2B5EF4-FFF2-40B4-BE49-F238E27FC236}">
                      <a16:creationId xmlns:a16="http://schemas.microsoft.com/office/drawing/2014/main" id="{DFA5714B-585D-4D20-9341-69B5ED1C55CA}"/>
                    </a:ext>
                  </a:extLst>
                </p:cNvPr>
                <p:cNvSpPr/>
                <p:nvPr/>
              </p:nvSpPr>
              <p:spPr>
                <a:xfrm>
                  <a:off x="4049052" y="964362"/>
                  <a:ext cx="2729703" cy="2486647"/>
                </a:xfrm>
                <a:custGeom>
                  <a:avLst/>
                  <a:gdLst>
                    <a:gd name="connsiteX0" fmla="*/ 1218463 w 2729703"/>
                    <a:gd name="connsiteY0" fmla="*/ 2486648 h 2486647"/>
                    <a:gd name="connsiteX1" fmla="*/ 507679 w 2729703"/>
                    <a:gd name="connsiteY1" fmla="*/ 2117914 h 2486647"/>
                    <a:gd name="connsiteX2" fmla="*/ 0 w 2729703"/>
                    <a:gd name="connsiteY2" fmla="*/ 1592899 h 2486647"/>
                    <a:gd name="connsiteX3" fmla="*/ 464848 w 2729703"/>
                    <a:gd name="connsiteY3" fmla="*/ 535135 h 2486647"/>
                    <a:gd name="connsiteX4" fmla="*/ 1332169 w 2729703"/>
                    <a:gd name="connsiteY4" fmla="*/ 23887 h 2486647"/>
                    <a:gd name="connsiteX5" fmla="*/ 1875455 w 2729703"/>
                    <a:gd name="connsiteY5" fmla="*/ 8080 h 2486647"/>
                    <a:gd name="connsiteX6" fmla="*/ 2443216 w 2729703"/>
                    <a:gd name="connsiteY6" fmla="*/ 97311 h 2486647"/>
                    <a:gd name="connsiteX7" fmla="*/ 2668331 w 2729703"/>
                    <a:gd name="connsiteY7" fmla="*/ 571932 h 2486647"/>
                    <a:gd name="connsiteX8" fmla="*/ 2727903 w 2729703"/>
                    <a:gd name="connsiteY8" fmla="*/ 915936 h 2486647"/>
                    <a:gd name="connsiteX9" fmla="*/ 2683798 w 2729703"/>
                    <a:gd name="connsiteY9" fmla="*/ 1538680 h 2486647"/>
                    <a:gd name="connsiteX10" fmla="*/ 2111788 w 2729703"/>
                    <a:gd name="connsiteY10" fmla="*/ 1539870 h 2486647"/>
                    <a:gd name="connsiteX11" fmla="*/ 1442474 w 2729703"/>
                    <a:gd name="connsiteY11" fmla="*/ 1966562 h 2486647"/>
                    <a:gd name="connsiteX12" fmla="*/ 1218463 w 2729703"/>
                    <a:gd name="connsiteY12" fmla="*/ 2486648 h 2486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29703" h="2486647">
                      <a:moveTo>
                        <a:pt x="1218463" y="2486648"/>
                      </a:moveTo>
                      <a:cubicBezTo>
                        <a:pt x="1024026" y="2429880"/>
                        <a:pt x="662855" y="2255669"/>
                        <a:pt x="507679" y="2117914"/>
                      </a:cubicBezTo>
                      <a:cubicBezTo>
                        <a:pt x="365760" y="1991886"/>
                        <a:pt x="135970" y="1784107"/>
                        <a:pt x="0" y="1592899"/>
                      </a:cubicBezTo>
                      <a:cubicBezTo>
                        <a:pt x="72234" y="1243370"/>
                        <a:pt x="174212" y="879055"/>
                        <a:pt x="464848" y="535135"/>
                      </a:cubicBezTo>
                      <a:cubicBezTo>
                        <a:pt x="688519" y="256736"/>
                        <a:pt x="978986" y="83459"/>
                        <a:pt x="1332169" y="23887"/>
                      </a:cubicBezTo>
                      <a:cubicBezTo>
                        <a:pt x="1511819" y="-6452"/>
                        <a:pt x="1693764" y="-3223"/>
                        <a:pt x="1875455" y="8080"/>
                      </a:cubicBezTo>
                      <a:cubicBezTo>
                        <a:pt x="2012700" y="16578"/>
                        <a:pt x="2335544" y="63828"/>
                        <a:pt x="2443216" y="97311"/>
                      </a:cubicBezTo>
                      <a:cubicBezTo>
                        <a:pt x="2540944" y="246028"/>
                        <a:pt x="2618192" y="412676"/>
                        <a:pt x="2668331" y="571932"/>
                      </a:cubicBezTo>
                      <a:cubicBezTo>
                        <a:pt x="2703514" y="683937"/>
                        <a:pt x="2723229" y="798492"/>
                        <a:pt x="2727903" y="915936"/>
                      </a:cubicBezTo>
                      <a:cubicBezTo>
                        <a:pt x="2736146" y="1120997"/>
                        <a:pt x="2715156" y="1367783"/>
                        <a:pt x="2683798" y="1538680"/>
                      </a:cubicBezTo>
                      <a:cubicBezTo>
                        <a:pt x="2566439" y="1503668"/>
                        <a:pt x="2309540" y="1484802"/>
                        <a:pt x="2111788" y="1539870"/>
                      </a:cubicBezTo>
                      <a:cubicBezTo>
                        <a:pt x="1847836" y="1629610"/>
                        <a:pt x="1628924" y="1757932"/>
                        <a:pt x="1442474" y="1966562"/>
                      </a:cubicBezTo>
                      <a:cubicBezTo>
                        <a:pt x="1340497" y="2080437"/>
                        <a:pt x="1245063" y="2308782"/>
                        <a:pt x="1218463" y="24866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Graphic 5">
                  <a:extLst>
                    <a:ext uri="{FF2B5EF4-FFF2-40B4-BE49-F238E27FC236}">
                      <a16:creationId xmlns:a16="http://schemas.microsoft.com/office/drawing/2014/main" id="{37C50FC6-CFF4-461B-9F02-4364BC685F88}"/>
                    </a:ext>
                  </a:extLst>
                </p:cNvPr>
                <p:cNvSpPr/>
                <p:nvPr/>
              </p:nvSpPr>
              <p:spPr>
                <a:xfrm>
                  <a:off x="3652553" y="66787"/>
                  <a:ext cx="2790935" cy="2401072"/>
                </a:xfrm>
                <a:custGeom>
                  <a:avLst/>
                  <a:gdLst>
                    <a:gd name="connsiteX0" fmla="*/ 352734 w 2790935"/>
                    <a:gd name="connsiteY0" fmla="*/ 2401072 h 2401072"/>
                    <a:gd name="connsiteX1" fmla="*/ 247696 w 2790935"/>
                    <a:gd name="connsiteY1" fmla="*/ 2206125 h 2401072"/>
                    <a:gd name="connsiteX2" fmla="*/ 3290 w 2790935"/>
                    <a:gd name="connsiteY2" fmla="*/ 1312290 h 2401072"/>
                    <a:gd name="connsiteX3" fmla="*/ 265883 w 2790935"/>
                    <a:gd name="connsiteY3" fmla="*/ 449474 h 2401072"/>
                    <a:gd name="connsiteX4" fmla="*/ 1347186 w 2790935"/>
                    <a:gd name="connsiteY4" fmla="*/ 602 h 2401072"/>
                    <a:gd name="connsiteX5" fmla="*/ 2010296 w 2790935"/>
                    <a:gd name="connsiteY5" fmla="*/ 187646 h 2401072"/>
                    <a:gd name="connsiteX6" fmla="*/ 2460527 w 2790935"/>
                    <a:gd name="connsiteY6" fmla="*/ 543379 h 2401072"/>
                    <a:gd name="connsiteX7" fmla="*/ 2659979 w 2790935"/>
                    <a:gd name="connsiteY7" fmla="*/ 756087 h 2401072"/>
                    <a:gd name="connsiteX8" fmla="*/ 2790935 w 2790935"/>
                    <a:gd name="connsiteY8" fmla="*/ 919251 h 2401072"/>
                    <a:gd name="connsiteX9" fmla="*/ 2202949 w 2790935"/>
                    <a:gd name="connsiteY9" fmla="*/ 822033 h 2401072"/>
                    <a:gd name="connsiteX10" fmla="*/ 935791 w 2790935"/>
                    <a:gd name="connsiteY10" fmla="*/ 1235977 h 2401072"/>
                    <a:gd name="connsiteX11" fmla="*/ 550825 w 2790935"/>
                    <a:gd name="connsiteY11" fmla="*/ 1777054 h 2401072"/>
                    <a:gd name="connsiteX12" fmla="*/ 352734 w 2790935"/>
                    <a:gd name="connsiteY12" fmla="*/ 2401072 h 2401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90935" h="2401072">
                      <a:moveTo>
                        <a:pt x="352734" y="2401072"/>
                      </a:moveTo>
                      <a:cubicBezTo>
                        <a:pt x="313727" y="2342010"/>
                        <a:pt x="265713" y="2240458"/>
                        <a:pt x="247696" y="2206125"/>
                      </a:cubicBezTo>
                      <a:cubicBezTo>
                        <a:pt x="105863" y="1935629"/>
                        <a:pt x="24365" y="1616524"/>
                        <a:pt x="3290" y="1312290"/>
                      </a:cubicBezTo>
                      <a:cubicBezTo>
                        <a:pt x="-18295" y="999984"/>
                        <a:pt x="66006" y="693116"/>
                        <a:pt x="265883" y="449474"/>
                      </a:cubicBezTo>
                      <a:cubicBezTo>
                        <a:pt x="522356" y="136997"/>
                        <a:pt x="950663" y="-10700"/>
                        <a:pt x="1347186" y="602"/>
                      </a:cubicBezTo>
                      <a:cubicBezTo>
                        <a:pt x="1584624" y="7401"/>
                        <a:pt x="1805491" y="64678"/>
                        <a:pt x="2010296" y="187646"/>
                      </a:cubicBezTo>
                      <a:cubicBezTo>
                        <a:pt x="2174820" y="286395"/>
                        <a:pt x="2323877" y="409108"/>
                        <a:pt x="2460527" y="543379"/>
                      </a:cubicBezTo>
                      <a:cubicBezTo>
                        <a:pt x="2529872" y="611534"/>
                        <a:pt x="2596073" y="682833"/>
                        <a:pt x="2659979" y="756087"/>
                      </a:cubicBezTo>
                      <a:cubicBezTo>
                        <a:pt x="2674001" y="772234"/>
                        <a:pt x="2763911" y="873531"/>
                        <a:pt x="2790935" y="919251"/>
                      </a:cubicBezTo>
                      <a:cubicBezTo>
                        <a:pt x="2668222" y="882115"/>
                        <a:pt x="2485682" y="846932"/>
                        <a:pt x="2202949" y="822033"/>
                      </a:cubicBezTo>
                      <a:cubicBezTo>
                        <a:pt x="1739120" y="801637"/>
                        <a:pt x="1276566" y="906249"/>
                        <a:pt x="935791" y="1235977"/>
                      </a:cubicBezTo>
                      <a:cubicBezTo>
                        <a:pt x="776451" y="1390133"/>
                        <a:pt x="647109" y="1577857"/>
                        <a:pt x="550825" y="1777054"/>
                      </a:cubicBezTo>
                      <a:cubicBezTo>
                        <a:pt x="437545" y="2001490"/>
                        <a:pt x="389870" y="2208335"/>
                        <a:pt x="352734" y="24010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8494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8F2FB86-CCE4-4764-B436-6FC3692D4801}"/>
                </a:ext>
              </a:extLst>
            </p:cNvPr>
            <p:cNvGrpSpPr/>
            <p:nvPr/>
          </p:nvGrpSpPr>
          <p:grpSpPr>
            <a:xfrm rot="1628714">
              <a:off x="9170500" y="5147365"/>
              <a:ext cx="421299" cy="609880"/>
              <a:chOff x="5293990" y="1900827"/>
              <a:chExt cx="825158" cy="1194513"/>
            </a:xfrm>
          </p:grpSpPr>
          <p:sp>
            <p:nvSpPr>
              <p:cNvPr id="155" name="Freeform: Shape 170">
                <a:extLst>
                  <a:ext uri="{FF2B5EF4-FFF2-40B4-BE49-F238E27FC236}">
                    <a16:creationId xmlns:a16="http://schemas.microsoft.com/office/drawing/2014/main" id="{04A9C650-CDB3-4D43-9E0B-E800AB205B0D}"/>
                  </a:ext>
                </a:extLst>
              </p:cNvPr>
              <p:cNvSpPr/>
              <p:nvPr/>
            </p:nvSpPr>
            <p:spPr>
              <a:xfrm>
                <a:off x="5293990" y="1900827"/>
                <a:ext cx="825158" cy="1194513"/>
              </a:xfrm>
              <a:custGeom>
                <a:avLst/>
                <a:gdLst>
                  <a:gd name="connsiteX0" fmla="*/ 9525 w 2703851"/>
                  <a:gd name="connsiteY0" fmla="*/ 3460433 h 3914141"/>
                  <a:gd name="connsiteX1" fmla="*/ 785812 w 2703851"/>
                  <a:gd name="connsiteY1" fmla="*/ 3909060 h 3914141"/>
                  <a:gd name="connsiteX2" fmla="*/ 9525 w 2703851"/>
                  <a:gd name="connsiteY2" fmla="*/ 3460433 h 3914141"/>
                  <a:gd name="connsiteX3" fmla="*/ 35242 w 2703851"/>
                  <a:gd name="connsiteY3" fmla="*/ 3149918 h 3914141"/>
                  <a:gd name="connsiteX4" fmla="*/ 1148715 w 2703851"/>
                  <a:gd name="connsiteY4" fmla="*/ 3792855 h 3914141"/>
                  <a:gd name="connsiteX5" fmla="*/ 998220 w 2703851"/>
                  <a:gd name="connsiteY5" fmla="*/ 3861435 h 3914141"/>
                  <a:gd name="connsiteX6" fmla="*/ 0 w 2703851"/>
                  <a:gd name="connsiteY6" fmla="*/ 3285173 h 3914141"/>
                  <a:gd name="connsiteX7" fmla="*/ 35242 w 2703851"/>
                  <a:gd name="connsiteY7" fmla="*/ 3149918 h 3914141"/>
                  <a:gd name="connsiteX8" fmla="*/ 200025 w 2703851"/>
                  <a:gd name="connsiteY8" fmla="*/ 2911793 h 3914141"/>
                  <a:gd name="connsiteX9" fmla="*/ 1379220 w 2703851"/>
                  <a:gd name="connsiteY9" fmla="*/ 3592830 h 3914141"/>
                  <a:gd name="connsiteX10" fmla="*/ 1280160 w 2703851"/>
                  <a:gd name="connsiteY10" fmla="*/ 3698558 h 3914141"/>
                  <a:gd name="connsiteX11" fmla="*/ 105728 w 2703851"/>
                  <a:gd name="connsiteY11" fmla="*/ 3020378 h 3914141"/>
                  <a:gd name="connsiteX12" fmla="*/ 200025 w 2703851"/>
                  <a:gd name="connsiteY12" fmla="*/ 2911793 h 3914141"/>
                  <a:gd name="connsiteX13" fmla="*/ 471488 w 2703851"/>
                  <a:gd name="connsiteY13" fmla="*/ 2743200 h 3914141"/>
                  <a:gd name="connsiteX14" fmla="*/ 1494473 w 2703851"/>
                  <a:gd name="connsiteY14" fmla="*/ 3332797 h 3914141"/>
                  <a:gd name="connsiteX15" fmla="*/ 1454468 w 2703851"/>
                  <a:gd name="connsiteY15" fmla="*/ 3465195 h 3914141"/>
                  <a:gd name="connsiteX16" fmla="*/ 326708 w 2703851"/>
                  <a:gd name="connsiteY16" fmla="*/ 2814637 h 3914141"/>
                  <a:gd name="connsiteX17" fmla="*/ 471488 w 2703851"/>
                  <a:gd name="connsiteY17" fmla="*/ 2743200 h 3914141"/>
                  <a:gd name="connsiteX18" fmla="*/ 820519 w 2703851"/>
                  <a:gd name="connsiteY18" fmla="*/ 2680623 h 3914141"/>
                  <a:gd name="connsiteX19" fmla="*/ 1493520 w 2703851"/>
                  <a:gd name="connsiteY19" fmla="*/ 3154680 h 3914141"/>
                  <a:gd name="connsiteX20" fmla="*/ 1495425 w 2703851"/>
                  <a:gd name="connsiteY20" fmla="*/ 3164205 h 3914141"/>
                  <a:gd name="connsiteX21" fmla="*/ 674370 w 2703851"/>
                  <a:gd name="connsiteY21" fmla="*/ 2690813 h 3914141"/>
                  <a:gd name="connsiteX22" fmla="*/ 820519 w 2703851"/>
                  <a:gd name="connsiteY22" fmla="*/ 2680623 h 3914141"/>
                  <a:gd name="connsiteX23" fmla="*/ 1444943 w 2703851"/>
                  <a:gd name="connsiteY23" fmla="*/ 0 h 3914141"/>
                  <a:gd name="connsiteX24" fmla="*/ 1608773 w 2703851"/>
                  <a:gd name="connsiteY24" fmla="*/ 211455 h 3914141"/>
                  <a:gd name="connsiteX25" fmla="*/ 1608733 w 2703851"/>
                  <a:gd name="connsiteY25" fmla="*/ 212483 h 3914141"/>
                  <a:gd name="connsiteX26" fmla="*/ 1669256 w 2703851"/>
                  <a:gd name="connsiteY26" fmla="*/ 283964 h 3914141"/>
                  <a:gd name="connsiteX27" fmla="*/ 2286952 w 2703851"/>
                  <a:gd name="connsiteY27" fmla="*/ 841057 h 3914141"/>
                  <a:gd name="connsiteX28" fmla="*/ 2697480 w 2703851"/>
                  <a:gd name="connsiteY28" fmla="*/ 1579245 h 3914141"/>
                  <a:gd name="connsiteX29" fmla="*/ 1983105 w 2703851"/>
                  <a:gd name="connsiteY29" fmla="*/ 2023110 h 3914141"/>
                  <a:gd name="connsiteX30" fmla="*/ 2404110 w 2703851"/>
                  <a:gd name="connsiteY30" fmla="*/ 1567815 h 3914141"/>
                  <a:gd name="connsiteX31" fmla="*/ 1903095 w 2703851"/>
                  <a:gd name="connsiteY31" fmla="*/ 674370 h 3914141"/>
                  <a:gd name="connsiteX32" fmla="*/ 1630069 w 2703851"/>
                  <a:gd name="connsiteY32" fmla="*/ 345106 h 3914141"/>
                  <a:gd name="connsiteX33" fmla="*/ 1605031 w 2703851"/>
                  <a:gd name="connsiteY33" fmla="*/ 307221 h 3914141"/>
                  <a:gd name="connsiteX34" fmla="*/ 1496378 w 2703851"/>
                  <a:gd name="connsiteY34" fmla="*/ 3088005 h 391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03851" h="3914141">
                    <a:moveTo>
                      <a:pt x="9525" y="3460433"/>
                    </a:moveTo>
                    <a:lnTo>
                      <a:pt x="785812" y="3909060"/>
                    </a:lnTo>
                    <a:cubicBezTo>
                      <a:pt x="414337" y="3948113"/>
                      <a:pt x="80010" y="3758565"/>
                      <a:pt x="9525" y="3460433"/>
                    </a:cubicBezTo>
                    <a:close/>
                    <a:moveTo>
                      <a:pt x="35242" y="3149918"/>
                    </a:moveTo>
                    <a:lnTo>
                      <a:pt x="1148715" y="3792855"/>
                    </a:lnTo>
                    <a:cubicBezTo>
                      <a:pt x="1102042" y="3819525"/>
                      <a:pt x="1051560" y="3842385"/>
                      <a:pt x="998220" y="3861435"/>
                    </a:cubicBezTo>
                    <a:lnTo>
                      <a:pt x="0" y="3285173"/>
                    </a:lnTo>
                    <a:cubicBezTo>
                      <a:pt x="5715" y="3239453"/>
                      <a:pt x="18097" y="3193733"/>
                      <a:pt x="35242" y="3149918"/>
                    </a:cubicBezTo>
                    <a:close/>
                    <a:moveTo>
                      <a:pt x="200025" y="2911793"/>
                    </a:moveTo>
                    <a:lnTo>
                      <a:pt x="1379220" y="3592830"/>
                    </a:lnTo>
                    <a:cubicBezTo>
                      <a:pt x="1350645" y="3630930"/>
                      <a:pt x="1317308" y="3666173"/>
                      <a:pt x="1280160" y="3698558"/>
                    </a:cubicBezTo>
                    <a:lnTo>
                      <a:pt x="105728" y="3020378"/>
                    </a:lnTo>
                    <a:cubicBezTo>
                      <a:pt x="132398" y="2981325"/>
                      <a:pt x="163830" y="2945130"/>
                      <a:pt x="200025" y="2911793"/>
                    </a:cubicBezTo>
                    <a:close/>
                    <a:moveTo>
                      <a:pt x="471488" y="2743200"/>
                    </a:moveTo>
                    <a:lnTo>
                      <a:pt x="1494473" y="3332797"/>
                    </a:lnTo>
                    <a:cubicBezTo>
                      <a:pt x="1486853" y="3378517"/>
                      <a:pt x="1473518" y="3422332"/>
                      <a:pt x="1454468" y="3465195"/>
                    </a:cubicBezTo>
                    <a:lnTo>
                      <a:pt x="326708" y="2814637"/>
                    </a:lnTo>
                    <a:cubicBezTo>
                      <a:pt x="371475" y="2787015"/>
                      <a:pt x="420053" y="2763202"/>
                      <a:pt x="471488" y="2743200"/>
                    </a:cubicBezTo>
                    <a:close/>
                    <a:moveTo>
                      <a:pt x="820519" y="2680623"/>
                    </a:moveTo>
                    <a:cubicBezTo>
                      <a:pt x="1155457" y="2684100"/>
                      <a:pt x="1439346" y="2873812"/>
                      <a:pt x="1493520" y="3154680"/>
                    </a:cubicBezTo>
                    <a:cubicBezTo>
                      <a:pt x="1494472" y="3157538"/>
                      <a:pt x="1494472" y="3161347"/>
                      <a:pt x="1495425" y="3164205"/>
                    </a:cubicBezTo>
                    <a:lnTo>
                      <a:pt x="674370" y="2690813"/>
                    </a:lnTo>
                    <a:cubicBezTo>
                      <a:pt x="723781" y="2683431"/>
                      <a:pt x="772671" y="2680127"/>
                      <a:pt x="820519" y="2680623"/>
                    </a:cubicBezTo>
                    <a:close/>
                    <a:moveTo>
                      <a:pt x="1444943" y="0"/>
                    </a:moveTo>
                    <a:lnTo>
                      <a:pt x="1608773" y="211455"/>
                    </a:lnTo>
                    <a:lnTo>
                      <a:pt x="1608733" y="212483"/>
                    </a:lnTo>
                    <a:lnTo>
                      <a:pt x="1669256" y="283964"/>
                    </a:lnTo>
                    <a:cubicBezTo>
                      <a:pt x="1813798" y="447913"/>
                      <a:pt x="2024062" y="657701"/>
                      <a:pt x="2286952" y="841057"/>
                    </a:cubicBezTo>
                    <a:cubicBezTo>
                      <a:pt x="2787967" y="1190625"/>
                      <a:pt x="2697480" y="1579245"/>
                      <a:pt x="2697480" y="1579245"/>
                    </a:cubicBezTo>
                    <a:cubicBezTo>
                      <a:pt x="2697480" y="1579245"/>
                      <a:pt x="2640330" y="1983105"/>
                      <a:pt x="1983105" y="2023110"/>
                    </a:cubicBezTo>
                    <a:cubicBezTo>
                      <a:pt x="1983105" y="2023110"/>
                      <a:pt x="2359342" y="1830705"/>
                      <a:pt x="2404110" y="1567815"/>
                    </a:cubicBezTo>
                    <a:cubicBezTo>
                      <a:pt x="2448877" y="1304925"/>
                      <a:pt x="2045970" y="814387"/>
                      <a:pt x="1903095" y="674370"/>
                    </a:cubicBezTo>
                    <a:cubicBezTo>
                      <a:pt x="1902499" y="674965"/>
                      <a:pt x="1759401" y="527848"/>
                      <a:pt x="1630069" y="345106"/>
                    </a:cubicBezTo>
                    <a:lnTo>
                      <a:pt x="1605031" y="307221"/>
                    </a:lnTo>
                    <a:lnTo>
                      <a:pt x="1496378" y="308800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71">
                <a:extLst>
                  <a:ext uri="{FF2B5EF4-FFF2-40B4-BE49-F238E27FC236}">
                    <a16:creationId xmlns:a16="http://schemas.microsoft.com/office/drawing/2014/main" id="{8B4FB314-9CE3-4FB3-B05A-4BEE9FE21F3D}"/>
                  </a:ext>
                </a:extLst>
              </p:cNvPr>
              <p:cNvSpPr/>
              <p:nvPr/>
            </p:nvSpPr>
            <p:spPr>
              <a:xfrm>
                <a:off x="5294717" y="2718808"/>
                <a:ext cx="455645" cy="372655"/>
              </a:xfrm>
              <a:custGeom>
                <a:avLst/>
                <a:gdLst>
                  <a:gd name="connsiteX0" fmla="*/ 0 w 1493044"/>
                  <a:gd name="connsiteY0" fmla="*/ 597217 h 1221104"/>
                  <a:gd name="connsiteX1" fmla="*/ 384810 w 1493044"/>
                  <a:gd name="connsiteY1" fmla="*/ 818197 h 1221104"/>
                  <a:gd name="connsiteX2" fmla="*/ 786765 w 1493044"/>
                  <a:gd name="connsiteY2" fmla="*/ 1221104 h 1221104"/>
                  <a:gd name="connsiteX3" fmla="*/ 432435 w 1493044"/>
                  <a:gd name="connsiteY3" fmla="*/ 1018222 h 1221104"/>
                  <a:gd name="connsiteX4" fmla="*/ 103347 w 1493044"/>
                  <a:gd name="connsiteY4" fmla="*/ 330517 h 1221104"/>
                  <a:gd name="connsiteX5" fmla="*/ 580549 w 1493044"/>
                  <a:gd name="connsiteY5" fmla="*/ 605789 h 1221104"/>
                  <a:gd name="connsiteX6" fmla="*/ 1146334 w 1493044"/>
                  <a:gd name="connsiteY6" fmla="*/ 1102994 h 1221104"/>
                  <a:gd name="connsiteX7" fmla="*/ 687756 w 1493044"/>
                  <a:gd name="connsiteY7" fmla="*/ 842535 h 1221104"/>
                  <a:gd name="connsiteX8" fmla="*/ 325279 w 1493044"/>
                  <a:gd name="connsiteY8" fmla="*/ 125730 h 1221104"/>
                  <a:gd name="connsiteX9" fmla="*/ 804386 w 1493044"/>
                  <a:gd name="connsiteY9" fmla="*/ 400050 h 1221104"/>
                  <a:gd name="connsiteX10" fmla="*/ 1376839 w 1493044"/>
                  <a:gd name="connsiteY10" fmla="*/ 902970 h 1221104"/>
                  <a:gd name="connsiteX11" fmla="*/ 944404 w 1493044"/>
                  <a:gd name="connsiteY11" fmla="*/ 655320 h 1221104"/>
                  <a:gd name="connsiteX12" fmla="*/ 671989 w 1493044"/>
                  <a:gd name="connsiteY12" fmla="*/ 0 h 1221104"/>
                  <a:gd name="connsiteX13" fmla="*/ 1040606 w 1493044"/>
                  <a:gd name="connsiteY13" fmla="*/ 212407 h 1221104"/>
                  <a:gd name="connsiteX14" fmla="*/ 1493044 w 1493044"/>
                  <a:gd name="connsiteY14" fmla="*/ 643890 h 1221104"/>
                  <a:gd name="connsiteX15" fmla="*/ 1161574 w 1493044"/>
                  <a:gd name="connsiteY15" fmla="*/ 457200 h 1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93044" h="1221104">
                    <a:moveTo>
                      <a:pt x="0" y="597217"/>
                    </a:moveTo>
                    <a:lnTo>
                      <a:pt x="384810" y="818197"/>
                    </a:lnTo>
                    <a:lnTo>
                      <a:pt x="786765" y="1221104"/>
                    </a:lnTo>
                    <a:lnTo>
                      <a:pt x="432435" y="1018222"/>
                    </a:lnTo>
                    <a:close/>
                    <a:moveTo>
                      <a:pt x="103347" y="330517"/>
                    </a:moveTo>
                    <a:lnTo>
                      <a:pt x="580549" y="605789"/>
                    </a:lnTo>
                    <a:lnTo>
                      <a:pt x="1146334" y="1102994"/>
                    </a:lnTo>
                    <a:lnTo>
                      <a:pt x="687756" y="842535"/>
                    </a:lnTo>
                    <a:close/>
                    <a:moveTo>
                      <a:pt x="325279" y="125730"/>
                    </a:moveTo>
                    <a:lnTo>
                      <a:pt x="804386" y="400050"/>
                    </a:lnTo>
                    <a:lnTo>
                      <a:pt x="1376839" y="902970"/>
                    </a:lnTo>
                    <a:lnTo>
                      <a:pt x="944404" y="655320"/>
                    </a:lnTo>
                    <a:close/>
                    <a:moveTo>
                      <a:pt x="671989" y="0"/>
                    </a:moveTo>
                    <a:lnTo>
                      <a:pt x="1040606" y="212407"/>
                    </a:lnTo>
                    <a:lnTo>
                      <a:pt x="1493044" y="643890"/>
                    </a:lnTo>
                    <a:lnTo>
                      <a:pt x="1161574" y="45720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2" name="Freeform: Shape 172">
              <a:extLst>
                <a:ext uri="{FF2B5EF4-FFF2-40B4-BE49-F238E27FC236}">
                  <a16:creationId xmlns:a16="http://schemas.microsoft.com/office/drawing/2014/main" id="{402D3EFA-5F33-4686-B6D5-1B2C559BBC40}"/>
                </a:ext>
              </a:extLst>
            </p:cNvPr>
            <p:cNvSpPr/>
            <p:nvPr/>
          </p:nvSpPr>
          <p:spPr>
            <a:xfrm rot="19943111">
              <a:off x="9760016" y="5583782"/>
              <a:ext cx="216648" cy="349185"/>
            </a:xfrm>
            <a:custGeom>
              <a:avLst/>
              <a:gdLst>
                <a:gd name="connsiteX0" fmla="*/ 657701 w 809625"/>
                <a:gd name="connsiteY0" fmla="*/ 150019 h 1304925"/>
                <a:gd name="connsiteX1" fmla="*/ 392906 w 809625"/>
                <a:gd name="connsiteY1" fmla="*/ 322421 h 1304925"/>
                <a:gd name="connsiteX2" fmla="*/ 403384 w 809625"/>
                <a:gd name="connsiteY2" fmla="*/ 260509 h 1304925"/>
                <a:gd name="connsiteX3" fmla="*/ 205264 w 809625"/>
                <a:gd name="connsiteY3" fmla="*/ 62389 h 1304925"/>
                <a:gd name="connsiteX4" fmla="*/ 7144 w 809625"/>
                <a:gd name="connsiteY4" fmla="*/ 260509 h 1304925"/>
                <a:gd name="connsiteX5" fmla="*/ 8096 w 809625"/>
                <a:gd name="connsiteY5" fmla="*/ 282416 h 1304925"/>
                <a:gd name="connsiteX6" fmla="*/ 28099 w 809625"/>
                <a:gd name="connsiteY6" fmla="*/ 369094 h 1304925"/>
                <a:gd name="connsiteX7" fmla="*/ 251936 w 809625"/>
                <a:gd name="connsiteY7" fmla="*/ 466249 h 1304925"/>
                <a:gd name="connsiteX8" fmla="*/ 593884 w 809625"/>
                <a:gd name="connsiteY8" fmla="*/ 334804 h 1304925"/>
                <a:gd name="connsiteX9" fmla="*/ 353854 w 809625"/>
                <a:gd name="connsiteY9" fmla="*/ 1273016 h 1304925"/>
                <a:gd name="connsiteX10" fmla="*/ 457676 w 809625"/>
                <a:gd name="connsiteY10" fmla="*/ 1300639 h 1304925"/>
                <a:gd name="connsiteX11" fmla="*/ 804386 w 809625"/>
                <a:gd name="connsiteY11" fmla="*/ 7144 h 1304925"/>
                <a:gd name="connsiteX12" fmla="*/ 657701 w 809625"/>
                <a:gd name="connsiteY12" fmla="*/ 150019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9625" h="1304925">
                  <a:moveTo>
                    <a:pt x="657701" y="150019"/>
                  </a:moveTo>
                  <a:cubicBezTo>
                    <a:pt x="656749" y="150971"/>
                    <a:pt x="568167" y="260509"/>
                    <a:pt x="392906" y="322421"/>
                  </a:cubicBezTo>
                  <a:cubicBezTo>
                    <a:pt x="399574" y="302419"/>
                    <a:pt x="403384" y="282416"/>
                    <a:pt x="403384" y="260509"/>
                  </a:cubicBezTo>
                  <a:cubicBezTo>
                    <a:pt x="403384" y="150971"/>
                    <a:pt x="314801" y="62389"/>
                    <a:pt x="205264" y="62389"/>
                  </a:cubicBezTo>
                  <a:cubicBezTo>
                    <a:pt x="95726" y="62389"/>
                    <a:pt x="7144" y="150971"/>
                    <a:pt x="7144" y="260509"/>
                  </a:cubicBezTo>
                  <a:cubicBezTo>
                    <a:pt x="7144" y="268129"/>
                    <a:pt x="8096" y="275749"/>
                    <a:pt x="8096" y="282416"/>
                  </a:cubicBezTo>
                  <a:cubicBezTo>
                    <a:pt x="8096" y="311944"/>
                    <a:pt x="14764" y="342424"/>
                    <a:pt x="28099" y="369094"/>
                  </a:cubicBezTo>
                  <a:cubicBezTo>
                    <a:pt x="46196" y="404336"/>
                    <a:pt x="104299" y="484346"/>
                    <a:pt x="251936" y="466249"/>
                  </a:cubicBezTo>
                  <a:cubicBezTo>
                    <a:pt x="403384" y="447199"/>
                    <a:pt x="507206" y="389096"/>
                    <a:pt x="593884" y="334804"/>
                  </a:cubicBezTo>
                  <a:lnTo>
                    <a:pt x="353854" y="1273016"/>
                  </a:lnTo>
                  <a:lnTo>
                    <a:pt x="457676" y="1300639"/>
                  </a:lnTo>
                  <a:lnTo>
                    <a:pt x="804386" y="7144"/>
                  </a:lnTo>
                  <a:lnTo>
                    <a:pt x="657701" y="15001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2B646DF-CE2D-47F4-86D7-1AF03C1E07D2}"/>
                </a:ext>
              </a:extLst>
            </p:cNvPr>
            <p:cNvGrpSpPr/>
            <p:nvPr/>
          </p:nvGrpSpPr>
          <p:grpSpPr>
            <a:xfrm rot="19317053">
              <a:off x="6321113" y="5473580"/>
              <a:ext cx="1221307" cy="594431"/>
              <a:chOff x="5787255" y="4292778"/>
              <a:chExt cx="3758184" cy="2112264"/>
            </a:xfrm>
          </p:grpSpPr>
          <p:sp>
            <p:nvSpPr>
              <p:cNvPr id="148" name="Rectangle: Rounded Corners 174">
                <a:extLst>
                  <a:ext uri="{FF2B5EF4-FFF2-40B4-BE49-F238E27FC236}">
                    <a16:creationId xmlns:a16="http://schemas.microsoft.com/office/drawing/2014/main" id="{0A42AEB9-32F9-4589-80F1-613D6ED1DA0B}"/>
                  </a:ext>
                </a:extLst>
              </p:cNvPr>
              <p:cNvSpPr/>
              <p:nvPr/>
            </p:nvSpPr>
            <p:spPr>
              <a:xfrm>
                <a:off x="5787255" y="4292778"/>
                <a:ext cx="3758184" cy="2112264"/>
              </a:xfrm>
              <a:prstGeom prst="roundRect">
                <a:avLst>
                  <a:gd name="adj" fmla="val 537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75">
                <a:extLst>
                  <a:ext uri="{FF2B5EF4-FFF2-40B4-BE49-F238E27FC236}">
                    <a16:creationId xmlns:a16="http://schemas.microsoft.com/office/drawing/2014/main" id="{6242A798-679C-404A-A1BF-0F035F43B609}"/>
                  </a:ext>
                </a:extLst>
              </p:cNvPr>
              <p:cNvSpPr/>
              <p:nvPr/>
            </p:nvSpPr>
            <p:spPr>
              <a:xfrm>
                <a:off x="5807416" y="4320332"/>
                <a:ext cx="3714608" cy="2060414"/>
              </a:xfrm>
              <a:custGeom>
                <a:avLst/>
                <a:gdLst>
                  <a:gd name="connsiteX0" fmla="*/ 110727 w 3714608"/>
                  <a:gd name="connsiteY0" fmla="*/ 0 h 2060414"/>
                  <a:gd name="connsiteX1" fmla="*/ 3603881 w 3714608"/>
                  <a:gd name="connsiteY1" fmla="*/ 0 h 2060414"/>
                  <a:gd name="connsiteX2" fmla="*/ 3714608 w 3714608"/>
                  <a:gd name="connsiteY2" fmla="*/ 110727 h 2060414"/>
                  <a:gd name="connsiteX3" fmla="*/ 3714608 w 3714608"/>
                  <a:gd name="connsiteY3" fmla="*/ 1949687 h 2060414"/>
                  <a:gd name="connsiteX4" fmla="*/ 3603881 w 3714608"/>
                  <a:gd name="connsiteY4" fmla="*/ 2060414 h 2060414"/>
                  <a:gd name="connsiteX5" fmla="*/ 3331951 w 3714608"/>
                  <a:gd name="connsiteY5" fmla="*/ 2060414 h 2060414"/>
                  <a:gd name="connsiteX6" fmla="*/ 3338632 w 3714608"/>
                  <a:gd name="connsiteY6" fmla="*/ 2044285 h 2060414"/>
                  <a:gd name="connsiteX7" fmla="*/ 3338632 w 3714608"/>
                  <a:gd name="connsiteY7" fmla="*/ 553728 h 2060414"/>
                  <a:gd name="connsiteX8" fmla="*/ 3315693 w 3714608"/>
                  <a:gd name="connsiteY8" fmla="*/ 530789 h 2060414"/>
                  <a:gd name="connsiteX9" fmla="*/ 398915 w 3714608"/>
                  <a:gd name="connsiteY9" fmla="*/ 530789 h 2060414"/>
                  <a:gd name="connsiteX10" fmla="*/ 375976 w 3714608"/>
                  <a:gd name="connsiteY10" fmla="*/ 553728 h 2060414"/>
                  <a:gd name="connsiteX11" fmla="*/ 375976 w 3714608"/>
                  <a:gd name="connsiteY11" fmla="*/ 2044285 h 2060414"/>
                  <a:gd name="connsiteX12" fmla="*/ 382657 w 3714608"/>
                  <a:gd name="connsiteY12" fmla="*/ 2060414 h 2060414"/>
                  <a:gd name="connsiteX13" fmla="*/ 110727 w 3714608"/>
                  <a:gd name="connsiteY13" fmla="*/ 2060414 h 2060414"/>
                  <a:gd name="connsiteX14" fmla="*/ 0 w 3714608"/>
                  <a:gd name="connsiteY14" fmla="*/ 1949687 h 2060414"/>
                  <a:gd name="connsiteX15" fmla="*/ 0 w 3714608"/>
                  <a:gd name="connsiteY15" fmla="*/ 110727 h 2060414"/>
                  <a:gd name="connsiteX16" fmla="*/ 110727 w 3714608"/>
                  <a:gd name="connsiteY16" fmla="*/ 0 h 206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14608" h="2060414">
                    <a:moveTo>
                      <a:pt x="110727" y="0"/>
                    </a:moveTo>
                    <a:lnTo>
                      <a:pt x="3603881" y="0"/>
                    </a:lnTo>
                    <a:cubicBezTo>
                      <a:pt x="3665034" y="0"/>
                      <a:pt x="3714608" y="49574"/>
                      <a:pt x="3714608" y="110727"/>
                    </a:cubicBezTo>
                    <a:lnTo>
                      <a:pt x="3714608" y="1949687"/>
                    </a:lnTo>
                    <a:cubicBezTo>
                      <a:pt x="3714608" y="2010840"/>
                      <a:pt x="3665034" y="2060414"/>
                      <a:pt x="3603881" y="2060414"/>
                    </a:cubicBezTo>
                    <a:lnTo>
                      <a:pt x="3331951" y="2060414"/>
                    </a:lnTo>
                    <a:lnTo>
                      <a:pt x="3338632" y="2044285"/>
                    </a:lnTo>
                    <a:lnTo>
                      <a:pt x="3338632" y="553728"/>
                    </a:lnTo>
                    <a:cubicBezTo>
                      <a:pt x="3338632" y="541059"/>
                      <a:pt x="3328362" y="530789"/>
                      <a:pt x="3315693" y="530789"/>
                    </a:cubicBezTo>
                    <a:lnTo>
                      <a:pt x="398915" y="530789"/>
                    </a:lnTo>
                    <a:cubicBezTo>
                      <a:pt x="386246" y="530789"/>
                      <a:pt x="375976" y="541059"/>
                      <a:pt x="375976" y="553728"/>
                    </a:cubicBezTo>
                    <a:lnTo>
                      <a:pt x="375976" y="2044285"/>
                    </a:lnTo>
                    <a:lnTo>
                      <a:pt x="382657" y="2060414"/>
                    </a:lnTo>
                    <a:lnTo>
                      <a:pt x="110727" y="2060414"/>
                    </a:lnTo>
                    <a:cubicBezTo>
                      <a:pt x="49574" y="2060414"/>
                      <a:pt x="0" y="2010840"/>
                      <a:pt x="0" y="1949687"/>
                    </a:cubicBezTo>
                    <a:lnTo>
                      <a:pt x="0" y="110727"/>
                    </a:lnTo>
                    <a:cubicBezTo>
                      <a:pt x="0" y="49574"/>
                      <a:pt x="49574" y="0"/>
                      <a:pt x="110727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76">
                <a:extLst>
                  <a:ext uri="{FF2B5EF4-FFF2-40B4-BE49-F238E27FC236}">
                    <a16:creationId xmlns:a16="http://schemas.microsoft.com/office/drawing/2014/main" id="{2006AE8C-E2F4-4814-B32D-5CA6C7E405A3}"/>
                  </a:ext>
                </a:extLst>
              </p:cNvPr>
              <p:cNvSpPr/>
              <p:nvPr/>
            </p:nvSpPr>
            <p:spPr>
              <a:xfrm>
                <a:off x="6203453" y="4874209"/>
                <a:ext cx="2922535" cy="1506537"/>
              </a:xfrm>
              <a:custGeom>
                <a:avLst/>
                <a:gdLst>
                  <a:gd name="connsiteX0" fmla="*/ 2740226 w 2922535"/>
                  <a:gd name="connsiteY0" fmla="*/ 0 h 1506537"/>
                  <a:gd name="connsiteX1" fmla="*/ 2908453 w 2922535"/>
                  <a:gd name="connsiteY1" fmla="*/ 0 h 1506537"/>
                  <a:gd name="connsiteX2" fmla="*/ 2915013 w 2922535"/>
                  <a:gd name="connsiteY2" fmla="*/ 2797 h 1506537"/>
                  <a:gd name="connsiteX3" fmla="*/ 2922533 w 2922535"/>
                  <a:gd name="connsiteY3" fmla="*/ 30928 h 1506537"/>
                  <a:gd name="connsiteX4" fmla="*/ 2921661 w 2922535"/>
                  <a:gd name="connsiteY4" fmla="*/ 749423 h 1506537"/>
                  <a:gd name="connsiteX5" fmla="*/ 2922358 w 2922535"/>
                  <a:gd name="connsiteY5" fmla="*/ 1474282 h 1506537"/>
                  <a:gd name="connsiteX6" fmla="*/ 2889230 w 2922535"/>
                  <a:gd name="connsiteY6" fmla="*/ 1506495 h 1506537"/>
                  <a:gd name="connsiteX7" fmla="*/ 2657985 w 2922535"/>
                  <a:gd name="connsiteY7" fmla="*/ 1506364 h 1506537"/>
                  <a:gd name="connsiteX8" fmla="*/ 2631656 w 2922535"/>
                  <a:gd name="connsiteY8" fmla="*/ 1479731 h 1506537"/>
                  <a:gd name="connsiteX9" fmla="*/ 2631526 w 2922535"/>
                  <a:gd name="connsiteY9" fmla="*/ 1014451 h 1506537"/>
                  <a:gd name="connsiteX10" fmla="*/ 2660383 w 2922535"/>
                  <a:gd name="connsiteY10" fmla="*/ 987251 h 1506537"/>
                  <a:gd name="connsiteX11" fmla="*/ 2726727 w 2922535"/>
                  <a:gd name="connsiteY11" fmla="*/ 920906 h 1506537"/>
                  <a:gd name="connsiteX12" fmla="*/ 2725941 w 2922535"/>
                  <a:gd name="connsiteY12" fmla="*/ 31451 h 1506537"/>
                  <a:gd name="connsiteX13" fmla="*/ 2733292 w 2922535"/>
                  <a:gd name="connsiteY13" fmla="*/ 3124 h 1506537"/>
                  <a:gd name="connsiteX14" fmla="*/ 2448538 w 2922535"/>
                  <a:gd name="connsiteY14" fmla="*/ 0 h 1506537"/>
                  <a:gd name="connsiteX15" fmla="*/ 2500035 w 2922535"/>
                  <a:gd name="connsiteY15" fmla="*/ 0 h 1506537"/>
                  <a:gd name="connsiteX16" fmla="*/ 2520539 w 2922535"/>
                  <a:gd name="connsiteY16" fmla="*/ 7467 h 1506537"/>
                  <a:gd name="connsiteX17" fmla="*/ 2529590 w 2922535"/>
                  <a:gd name="connsiteY17" fmla="*/ 68902 h 1506537"/>
                  <a:gd name="connsiteX18" fmla="*/ 2529503 w 2922535"/>
                  <a:gd name="connsiteY18" fmla="*/ 493033 h 1506537"/>
                  <a:gd name="connsiteX19" fmla="*/ 2528849 w 2922535"/>
                  <a:gd name="connsiteY19" fmla="*/ 955218 h 1506537"/>
                  <a:gd name="connsiteX20" fmla="*/ 2560887 w 2922535"/>
                  <a:gd name="connsiteY20" fmla="*/ 988521 h 1506537"/>
                  <a:gd name="connsiteX21" fmla="*/ 2617467 w 2922535"/>
                  <a:gd name="connsiteY21" fmla="*/ 1045580 h 1506537"/>
                  <a:gd name="connsiteX22" fmla="*/ 2618165 w 2922535"/>
                  <a:gd name="connsiteY22" fmla="*/ 1476119 h 1506537"/>
                  <a:gd name="connsiteX23" fmla="*/ 2586562 w 2922535"/>
                  <a:gd name="connsiteY23" fmla="*/ 1506501 h 1506537"/>
                  <a:gd name="connsiteX24" fmla="*/ 2374279 w 2922535"/>
                  <a:gd name="connsiteY24" fmla="*/ 1506414 h 1506537"/>
                  <a:gd name="connsiteX25" fmla="*/ 2347907 w 2922535"/>
                  <a:gd name="connsiteY25" fmla="*/ 1479955 h 1506537"/>
                  <a:gd name="connsiteX26" fmla="*/ 2347863 w 2922535"/>
                  <a:gd name="connsiteY26" fmla="*/ 1014631 h 1506537"/>
                  <a:gd name="connsiteX27" fmla="*/ 2376370 w 2922535"/>
                  <a:gd name="connsiteY27" fmla="*/ 987300 h 1506537"/>
                  <a:gd name="connsiteX28" fmla="*/ 2427545 w 2922535"/>
                  <a:gd name="connsiteY28" fmla="*/ 937521 h 1506537"/>
                  <a:gd name="connsiteX29" fmla="*/ 2427022 w 2922535"/>
                  <a:gd name="connsiteY29" fmla="*/ 28973 h 1506537"/>
                  <a:gd name="connsiteX30" fmla="*/ 2432525 w 2922535"/>
                  <a:gd name="connsiteY30" fmla="*/ 4160 h 1506537"/>
                  <a:gd name="connsiteX31" fmla="*/ 2067304 w 2922535"/>
                  <a:gd name="connsiteY31" fmla="*/ 0 h 1506537"/>
                  <a:gd name="connsiteX32" fmla="*/ 2213256 w 2922535"/>
                  <a:gd name="connsiteY32" fmla="*/ 0 h 1506537"/>
                  <a:gd name="connsiteX33" fmla="*/ 2227667 w 2922535"/>
                  <a:gd name="connsiteY33" fmla="*/ 3716 h 1506537"/>
                  <a:gd name="connsiteX34" fmla="*/ 2232331 w 2922535"/>
                  <a:gd name="connsiteY34" fmla="*/ 27624 h 1506537"/>
                  <a:gd name="connsiteX35" fmla="*/ 2231197 w 2922535"/>
                  <a:gd name="connsiteY35" fmla="*/ 955831 h 1506537"/>
                  <a:gd name="connsiteX36" fmla="*/ 2263585 w 2922535"/>
                  <a:gd name="connsiteY36" fmla="*/ 988392 h 1506537"/>
                  <a:gd name="connsiteX37" fmla="*/ 2333982 w 2922535"/>
                  <a:gd name="connsiteY37" fmla="*/ 1056916 h 1506537"/>
                  <a:gd name="connsiteX38" fmla="*/ 2334506 w 2922535"/>
                  <a:gd name="connsiteY38" fmla="*/ 1478257 h 1506537"/>
                  <a:gd name="connsiteX39" fmla="*/ 2307175 w 2922535"/>
                  <a:gd name="connsiteY39" fmla="*/ 1506416 h 1506537"/>
                  <a:gd name="connsiteX40" fmla="*/ 2075712 w 2922535"/>
                  <a:gd name="connsiteY40" fmla="*/ 1506503 h 1506537"/>
                  <a:gd name="connsiteX41" fmla="*/ 2046681 w 2922535"/>
                  <a:gd name="connsiteY41" fmla="*/ 1476557 h 1506537"/>
                  <a:gd name="connsiteX42" fmla="*/ 2047204 w 2922535"/>
                  <a:gd name="connsiteY42" fmla="*/ 751045 h 1506537"/>
                  <a:gd name="connsiteX43" fmla="*/ 2046638 w 2922535"/>
                  <a:gd name="connsiteY43" fmla="*/ 28757 h 1506537"/>
                  <a:gd name="connsiteX44" fmla="*/ 2052250 w 2922535"/>
                  <a:gd name="connsiteY44" fmla="*/ 3617 h 1506537"/>
                  <a:gd name="connsiteX45" fmla="*/ 1863624 w 2922535"/>
                  <a:gd name="connsiteY45" fmla="*/ 0 h 1506537"/>
                  <a:gd name="connsiteX46" fmla="*/ 2014955 w 2922535"/>
                  <a:gd name="connsiteY46" fmla="*/ 0 h 1506537"/>
                  <a:gd name="connsiteX47" fmla="*/ 2027125 w 2922535"/>
                  <a:gd name="connsiteY47" fmla="*/ 2473 h 1506537"/>
                  <a:gd name="connsiteX48" fmla="*/ 2033282 w 2922535"/>
                  <a:gd name="connsiteY48" fmla="*/ 26470 h 1506537"/>
                  <a:gd name="connsiteX49" fmla="*/ 2032628 w 2922535"/>
                  <a:gd name="connsiteY49" fmla="*/ 751895 h 1506537"/>
                  <a:gd name="connsiteX50" fmla="*/ 2033239 w 2922535"/>
                  <a:gd name="connsiteY50" fmla="*/ 1474095 h 1506537"/>
                  <a:gd name="connsiteX51" fmla="*/ 2000110 w 2922535"/>
                  <a:gd name="connsiteY51" fmla="*/ 1506483 h 1506537"/>
                  <a:gd name="connsiteX52" fmla="*/ 1787696 w 2922535"/>
                  <a:gd name="connsiteY52" fmla="*/ 1506265 h 1506537"/>
                  <a:gd name="connsiteX53" fmla="*/ 1762806 w 2922535"/>
                  <a:gd name="connsiteY53" fmla="*/ 1482159 h 1506537"/>
                  <a:gd name="connsiteX54" fmla="*/ 1762893 w 2922535"/>
                  <a:gd name="connsiteY54" fmla="*/ 1010167 h 1506537"/>
                  <a:gd name="connsiteX55" fmla="*/ 1785211 w 2922535"/>
                  <a:gd name="connsiteY55" fmla="*/ 987151 h 1506537"/>
                  <a:gd name="connsiteX56" fmla="*/ 1851948 w 2922535"/>
                  <a:gd name="connsiteY56" fmla="*/ 920589 h 1506537"/>
                  <a:gd name="connsiteX57" fmla="*/ 1851337 w 2922535"/>
                  <a:gd name="connsiteY57" fmla="*/ 30480 h 1506537"/>
                  <a:gd name="connsiteX58" fmla="*/ 1856928 w 2922535"/>
                  <a:gd name="connsiteY58" fmla="*/ 3770 h 1506537"/>
                  <a:gd name="connsiteX59" fmla="*/ 1569285 w 2922535"/>
                  <a:gd name="connsiteY59" fmla="*/ 0 h 1506537"/>
                  <a:gd name="connsiteX60" fmla="*/ 1627489 w 2922535"/>
                  <a:gd name="connsiteY60" fmla="*/ 0 h 1506537"/>
                  <a:gd name="connsiteX61" fmla="*/ 1646677 w 2922535"/>
                  <a:gd name="connsiteY61" fmla="*/ 7175 h 1506537"/>
                  <a:gd name="connsiteX62" fmla="*/ 1655073 w 2922535"/>
                  <a:gd name="connsiteY62" fmla="*/ 65248 h 1506537"/>
                  <a:gd name="connsiteX63" fmla="*/ 1655117 w 2922535"/>
                  <a:gd name="connsiteY63" fmla="*/ 496092 h 1506537"/>
                  <a:gd name="connsiteX64" fmla="*/ 1654594 w 2922535"/>
                  <a:gd name="connsiteY64" fmla="*/ 958582 h 1506537"/>
                  <a:gd name="connsiteX65" fmla="*/ 1683102 w 2922535"/>
                  <a:gd name="connsiteY65" fmla="*/ 988528 h 1506537"/>
                  <a:gd name="connsiteX66" fmla="*/ 1748836 w 2922535"/>
                  <a:gd name="connsiteY66" fmla="*/ 1052693 h 1506537"/>
                  <a:gd name="connsiteX67" fmla="*/ 1749446 w 2922535"/>
                  <a:gd name="connsiteY67" fmla="*/ 1477173 h 1506537"/>
                  <a:gd name="connsiteX68" fmla="*/ 1719457 w 2922535"/>
                  <a:gd name="connsiteY68" fmla="*/ 1506509 h 1506537"/>
                  <a:gd name="connsiteX69" fmla="*/ 1487993 w 2922535"/>
                  <a:gd name="connsiteY69" fmla="*/ 1506509 h 1506537"/>
                  <a:gd name="connsiteX70" fmla="*/ 1460488 w 2922535"/>
                  <a:gd name="connsiteY70" fmla="*/ 1478349 h 1506537"/>
                  <a:gd name="connsiteX71" fmla="*/ 1460531 w 2922535"/>
                  <a:gd name="connsiteY71" fmla="*/ 1015859 h 1506537"/>
                  <a:gd name="connsiteX72" fmla="*/ 1487296 w 2922535"/>
                  <a:gd name="connsiteY72" fmla="*/ 987133 h 1506537"/>
                  <a:gd name="connsiteX73" fmla="*/ 1556298 w 2922535"/>
                  <a:gd name="connsiteY73" fmla="*/ 917215 h 1506537"/>
                  <a:gd name="connsiteX74" fmla="*/ 1555645 w 2922535"/>
                  <a:gd name="connsiteY74" fmla="*/ 30245 h 1506537"/>
                  <a:gd name="connsiteX75" fmla="*/ 1561819 w 2922535"/>
                  <a:gd name="connsiteY75" fmla="*/ 3846 h 1506537"/>
                  <a:gd name="connsiteX76" fmla="*/ 1271232 w 2922535"/>
                  <a:gd name="connsiteY76" fmla="*/ 0 h 1506537"/>
                  <a:gd name="connsiteX77" fmla="*/ 1330214 w 2922535"/>
                  <a:gd name="connsiteY77" fmla="*/ 0 h 1506537"/>
                  <a:gd name="connsiteX78" fmla="*/ 1350179 w 2922535"/>
                  <a:gd name="connsiteY78" fmla="*/ 7630 h 1506537"/>
                  <a:gd name="connsiteX79" fmla="*/ 1358685 w 2922535"/>
                  <a:gd name="connsiteY79" fmla="*/ 67299 h 1506537"/>
                  <a:gd name="connsiteX80" fmla="*/ 1358641 w 2922535"/>
                  <a:gd name="connsiteY80" fmla="*/ 494569 h 1506537"/>
                  <a:gd name="connsiteX81" fmla="*/ 1358205 w 2922535"/>
                  <a:gd name="connsiteY81" fmla="*/ 956711 h 1506537"/>
                  <a:gd name="connsiteX82" fmla="*/ 1387934 w 2922535"/>
                  <a:gd name="connsiteY82" fmla="*/ 988575 h 1506537"/>
                  <a:gd name="connsiteX83" fmla="*/ 1446650 w 2922535"/>
                  <a:gd name="connsiteY83" fmla="*/ 1047334 h 1506537"/>
                  <a:gd name="connsiteX84" fmla="*/ 1447130 w 2922535"/>
                  <a:gd name="connsiteY84" fmla="*/ 1477829 h 1506537"/>
                  <a:gd name="connsiteX85" fmla="*/ 1419624 w 2922535"/>
                  <a:gd name="connsiteY85" fmla="*/ 1506512 h 1506537"/>
                  <a:gd name="connsiteX86" fmla="*/ 1213705 w 2922535"/>
                  <a:gd name="connsiteY86" fmla="*/ 1506512 h 1506537"/>
                  <a:gd name="connsiteX87" fmla="*/ 1186286 w 2922535"/>
                  <a:gd name="connsiteY87" fmla="*/ 1478178 h 1506537"/>
                  <a:gd name="connsiteX88" fmla="*/ 1186113 w 2922535"/>
                  <a:gd name="connsiteY88" fmla="*/ 1016036 h 1506537"/>
                  <a:gd name="connsiteX89" fmla="*/ 1216189 w 2922535"/>
                  <a:gd name="connsiteY89" fmla="*/ 987267 h 1506537"/>
                  <a:gd name="connsiteX90" fmla="*/ 1258341 w 2922535"/>
                  <a:gd name="connsiteY90" fmla="*/ 944331 h 1506537"/>
                  <a:gd name="connsiteX91" fmla="*/ 1257775 w 2922535"/>
                  <a:gd name="connsiteY91" fmla="*/ 32732 h 1506537"/>
                  <a:gd name="connsiteX92" fmla="*/ 1263027 w 2922535"/>
                  <a:gd name="connsiteY92" fmla="*/ 5026 h 1506537"/>
                  <a:gd name="connsiteX93" fmla="*/ 902006 w 2922535"/>
                  <a:gd name="connsiteY93" fmla="*/ 0 h 1506537"/>
                  <a:gd name="connsiteX94" fmla="*/ 1048542 w 2922535"/>
                  <a:gd name="connsiteY94" fmla="*/ 0 h 1506537"/>
                  <a:gd name="connsiteX95" fmla="*/ 1054823 w 2922535"/>
                  <a:gd name="connsiteY95" fmla="*/ 2815 h 1506537"/>
                  <a:gd name="connsiteX96" fmla="*/ 1061737 w 2922535"/>
                  <a:gd name="connsiteY96" fmla="*/ 29503 h 1506537"/>
                  <a:gd name="connsiteX97" fmla="*/ 1060429 w 2922535"/>
                  <a:gd name="connsiteY97" fmla="*/ 953786 h 1506537"/>
                  <a:gd name="connsiteX98" fmla="*/ 1093775 w 2922535"/>
                  <a:gd name="connsiteY98" fmla="*/ 988615 h 1506537"/>
                  <a:gd name="connsiteX99" fmla="*/ 1166135 w 2922535"/>
                  <a:gd name="connsiteY99" fmla="*/ 993191 h 1506537"/>
                  <a:gd name="connsiteX100" fmla="*/ 1169971 w 2922535"/>
                  <a:gd name="connsiteY100" fmla="*/ 1063502 h 1506537"/>
                  <a:gd name="connsiteX101" fmla="*/ 1170537 w 2922535"/>
                  <a:gd name="connsiteY101" fmla="*/ 1478174 h 1506537"/>
                  <a:gd name="connsiteX102" fmla="*/ 1143381 w 2922535"/>
                  <a:gd name="connsiteY102" fmla="*/ 1506464 h 1506537"/>
                  <a:gd name="connsiteX103" fmla="*/ 912135 w 2922535"/>
                  <a:gd name="connsiteY103" fmla="*/ 1506508 h 1506537"/>
                  <a:gd name="connsiteX104" fmla="*/ 882756 w 2922535"/>
                  <a:gd name="connsiteY104" fmla="*/ 1477041 h 1506537"/>
                  <a:gd name="connsiteX105" fmla="*/ 883279 w 2922535"/>
                  <a:gd name="connsiteY105" fmla="*/ 749044 h 1506537"/>
                  <a:gd name="connsiteX106" fmla="*/ 882756 w 2922535"/>
                  <a:gd name="connsiteY106" fmla="*/ 27367 h 1506537"/>
                  <a:gd name="connsiteX107" fmla="*/ 887802 w 2922535"/>
                  <a:gd name="connsiteY107" fmla="*/ 3409 h 1506537"/>
                  <a:gd name="connsiteX108" fmla="*/ 693669 w 2922535"/>
                  <a:gd name="connsiteY108" fmla="*/ 0 h 1506537"/>
                  <a:gd name="connsiteX109" fmla="*/ 850218 w 2922535"/>
                  <a:gd name="connsiteY109" fmla="*/ 0 h 1506537"/>
                  <a:gd name="connsiteX110" fmla="*/ 863671 w 2922535"/>
                  <a:gd name="connsiteY110" fmla="*/ 3258 h 1506537"/>
                  <a:gd name="connsiteX111" fmla="*/ 869005 w 2922535"/>
                  <a:gd name="connsiteY111" fmla="*/ 27380 h 1506537"/>
                  <a:gd name="connsiteX112" fmla="*/ 868438 w 2922535"/>
                  <a:gd name="connsiteY112" fmla="*/ 752370 h 1506537"/>
                  <a:gd name="connsiteX113" fmla="*/ 869397 w 2922535"/>
                  <a:gd name="connsiteY113" fmla="*/ 1467769 h 1506537"/>
                  <a:gd name="connsiteX114" fmla="*/ 828989 w 2922535"/>
                  <a:gd name="connsiteY114" fmla="*/ 1506433 h 1506537"/>
                  <a:gd name="connsiteX115" fmla="*/ 623069 w 2922535"/>
                  <a:gd name="connsiteY115" fmla="*/ 1506259 h 1506537"/>
                  <a:gd name="connsiteX116" fmla="*/ 597308 w 2922535"/>
                  <a:gd name="connsiteY116" fmla="*/ 1479713 h 1506537"/>
                  <a:gd name="connsiteX117" fmla="*/ 597265 w 2922535"/>
                  <a:gd name="connsiteY117" fmla="*/ 1011207 h 1506537"/>
                  <a:gd name="connsiteX118" fmla="*/ 622023 w 2922535"/>
                  <a:gd name="connsiteY118" fmla="*/ 987015 h 1506537"/>
                  <a:gd name="connsiteX119" fmla="*/ 681785 w 2922535"/>
                  <a:gd name="connsiteY119" fmla="*/ 926729 h 1506537"/>
                  <a:gd name="connsiteX120" fmla="*/ 681175 w 2922535"/>
                  <a:gd name="connsiteY120" fmla="*/ 30867 h 1506537"/>
                  <a:gd name="connsiteX121" fmla="*/ 686738 w 2922535"/>
                  <a:gd name="connsiteY121" fmla="*/ 4032 h 1506537"/>
                  <a:gd name="connsiteX122" fmla="*/ 377434 w 2922535"/>
                  <a:gd name="connsiteY122" fmla="*/ 0 h 1506537"/>
                  <a:gd name="connsiteX123" fmla="*/ 471641 w 2922535"/>
                  <a:gd name="connsiteY123" fmla="*/ 0 h 1506537"/>
                  <a:gd name="connsiteX124" fmla="*/ 480685 w 2922535"/>
                  <a:gd name="connsiteY124" fmla="*/ 4845 h 1506537"/>
                  <a:gd name="connsiteX125" fmla="*/ 484738 w 2922535"/>
                  <a:gd name="connsiteY125" fmla="*/ 87536 h 1506537"/>
                  <a:gd name="connsiteX126" fmla="*/ 484738 w 2922535"/>
                  <a:gd name="connsiteY126" fmla="*/ 492749 h 1506537"/>
                  <a:gd name="connsiteX127" fmla="*/ 484259 w 2922535"/>
                  <a:gd name="connsiteY127" fmla="*/ 958203 h 1506537"/>
                  <a:gd name="connsiteX128" fmla="*/ 512461 w 2922535"/>
                  <a:gd name="connsiteY128" fmla="*/ 988629 h 1506537"/>
                  <a:gd name="connsiteX129" fmla="*/ 583383 w 2922535"/>
                  <a:gd name="connsiteY129" fmla="*/ 1060683 h 1506537"/>
                  <a:gd name="connsiteX130" fmla="*/ 583905 w 2922535"/>
                  <a:gd name="connsiteY130" fmla="*/ 1478625 h 1506537"/>
                  <a:gd name="connsiteX131" fmla="*/ 555572 w 2922535"/>
                  <a:gd name="connsiteY131" fmla="*/ 1506523 h 1506537"/>
                  <a:gd name="connsiteX132" fmla="*/ 321057 w 2922535"/>
                  <a:gd name="connsiteY132" fmla="*/ 1506392 h 1506537"/>
                  <a:gd name="connsiteX133" fmla="*/ 293508 w 2922535"/>
                  <a:gd name="connsiteY133" fmla="*/ 1481458 h 1506537"/>
                  <a:gd name="connsiteX134" fmla="*/ 293553 w 2922535"/>
                  <a:gd name="connsiteY134" fmla="*/ 1012865 h 1506537"/>
                  <a:gd name="connsiteX135" fmla="*/ 320578 w 2922535"/>
                  <a:gd name="connsiteY135" fmla="*/ 987496 h 1506537"/>
                  <a:gd name="connsiteX136" fmla="*/ 365911 w 2922535"/>
                  <a:gd name="connsiteY136" fmla="*/ 941159 h 1506537"/>
                  <a:gd name="connsiteX137" fmla="*/ 365345 w 2922535"/>
                  <a:gd name="connsiteY137" fmla="*/ 29256 h 1506537"/>
                  <a:gd name="connsiteX138" fmla="*/ 371225 w 2922535"/>
                  <a:gd name="connsiteY138" fmla="*/ 3325 h 1506537"/>
                  <a:gd name="connsiteX139" fmla="*/ 13048 w 2922535"/>
                  <a:gd name="connsiteY139" fmla="*/ 0 h 1506537"/>
                  <a:gd name="connsiteX140" fmla="*/ 158516 w 2922535"/>
                  <a:gd name="connsiteY140" fmla="*/ 0 h 1506537"/>
                  <a:gd name="connsiteX141" fmla="*/ 164680 w 2922535"/>
                  <a:gd name="connsiteY141" fmla="*/ 4944 h 1506537"/>
                  <a:gd name="connsiteX142" fmla="*/ 167431 w 2922535"/>
                  <a:gd name="connsiteY142" fmla="*/ 27512 h 1506537"/>
                  <a:gd name="connsiteX143" fmla="*/ 167169 w 2922535"/>
                  <a:gd name="connsiteY143" fmla="*/ 850972 h 1506537"/>
                  <a:gd name="connsiteX144" fmla="*/ 166864 w 2922535"/>
                  <a:gd name="connsiteY144" fmla="*/ 968142 h 1506537"/>
                  <a:gd name="connsiteX145" fmla="*/ 186131 w 2922535"/>
                  <a:gd name="connsiteY145" fmla="*/ 988107 h 1506537"/>
                  <a:gd name="connsiteX146" fmla="*/ 259014 w 2922535"/>
                  <a:gd name="connsiteY146" fmla="*/ 987452 h 1506537"/>
                  <a:gd name="connsiteX147" fmla="*/ 280154 w 2922535"/>
                  <a:gd name="connsiteY147" fmla="*/ 1009204 h 1506537"/>
                  <a:gd name="connsiteX148" fmla="*/ 280111 w 2922535"/>
                  <a:gd name="connsiteY148" fmla="*/ 1484292 h 1506537"/>
                  <a:gd name="connsiteX149" fmla="*/ 259101 w 2922535"/>
                  <a:gd name="connsiteY149" fmla="*/ 1506305 h 1506537"/>
                  <a:gd name="connsiteX150" fmla="*/ 21360 w 2922535"/>
                  <a:gd name="connsiteY150" fmla="*/ 1506523 h 1506537"/>
                  <a:gd name="connsiteX151" fmla="*/ 699 w 2922535"/>
                  <a:gd name="connsiteY151" fmla="*/ 1478625 h 1506537"/>
                  <a:gd name="connsiteX152" fmla="*/ 699 w 2922535"/>
                  <a:gd name="connsiteY152" fmla="*/ 750148 h 1506537"/>
                  <a:gd name="connsiteX153" fmla="*/ 1 w 2922535"/>
                  <a:gd name="connsiteY153" fmla="*/ 28036 h 1506537"/>
                  <a:gd name="connsiteX154" fmla="*/ 6769 w 2922535"/>
                  <a:gd name="connsiteY154" fmla="*/ 2808 h 1506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922535" h="1506537">
                    <a:moveTo>
                      <a:pt x="2740226" y="0"/>
                    </a:moveTo>
                    <a:lnTo>
                      <a:pt x="2908453" y="0"/>
                    </a:lnTo>
                    <a:lnTo>
                      <a:pt x="2915013" y="2797"/>
                    </a:lnTo>
                    <a:cubicBezTo>
                      <a:pt x="2920474" y="7608"/>
                      <a:pt x="2922620" y="16260"/>
                      <a:pt x="2922533" y="30928"/>
                    </a:cubicBezTo>
                    <a:cubicBezTo>
                      <a:pt x="2921007" y="270412"/>
                      <a:pt x="2921661" y="509896"/>
                      <a:pt x="2921661" y="749423"/>
                    </a:cubicBezTo>
                    <a:cubicBezTo>
                      <a:pt x="2921661" y="991042"/>
                      <a:pt x="2921181" y="1232662"/>
                      <a:pt x="2922358" y="1474282"/>
                    </a:cubicBezTo>
                    <a:cubicBezTo>
                      <a:pt x="2922489" y="1501264"/>
                      <a:pt x="2915079" y="1507105"/>
                      <a:pt x="2889230" y="1506495"/>
                    </a:cubicBezTo>
                    <a:cubicBezTo>
                      <a:pt x="2812163" y="1504664"/>
                      <a:pt x="2735052" y="1505013"/>
                      <a:pt x="2657985" y="1506364"/>
                    </a:cubicBezTo>
                    <a:cubicBezTo>
                      <a:pt x="2636582" y="1506756"/>
                      <a:pt x="2631526" y="1500305"/>
                      <a:pt x="2631656" y="1479731"/>
                    </a:cubicBezTo>
                    <a:cubicBezTo>
                      <a:pt x="2632485" y="1324637"/>
                      <a:pt x="2632616" y="1169543"/>
                      <a:pt x="2631526" y="1014451"/>
                    </a:cubicBezTo>
                    <a:cubicBezTo>
                      <a:pt x="2631351" y="991174"/>
                      <a:pt x="2639329" y="986989"/>
                      <a:pt x="2660383" y="987251"/>
                    </a:cubicBezTo>
                    <a:cubicBezTo>
                      <a:pt x="2726727" y="988035"/>
                      <a:pt x="2726727" y="987207"/>
                      <a:pt x="2726727" y="920906"/>
                    </a:cubicBezTo>
                    <a:cubicBezTo>
                      <a:pt x="2726727" y="624407"/>
                      <a:pt x="2727250" y="327951"/>
                      <a:pt x="2725941" y="31451"/>
                    </a:cubicBezTo>
                    <a:cubicBezTo>
                      <a:pt x="2725876" y="16936"/>
                      <a:pt x="2727893" y="8120"/>
                      <a:pt x="2733292" y="3124"/>
                    </a:cubicBezTo>
                    <a:close/>
                    <a:moveTo>
                      <a:pt x="2448538" y="0"/>
                    </a:moveTo>
                    <a:lnTo>
                      <a:pt x="2500035" y="0"/>
                    </a:lnTo>
                    <a:lnTo>
                      <a:pt x="2520539" y="7467"/>
                    </a:lnTo>
                    <a:cubicBezTo>
                      <a:pt x="2529578" y="16201"/>
                      <a:pt x="2529590" y="33550"/>
                      <a:pt x="2529590" y="68902"/>
                    </a:cubicBezTo>
                    <a:cubicBezTo>
                      <a:pt x="2529503" y="210221"/>
                      <a:pt x="2529503" y="351626"/>
                      <a:pt x="2529503" y="493033"/>
                    </a:cubicBezTo>
                    <a:cubicBezTo>
                      <a:pt x="2529503" y="647080"/>
                      <a:pt x="2530156" y="801171"/>
                      <a:pt x="2528849" y="955218"/>
                    </a:cubicBezTo>
                    <a:cubicBezTo>
                      <a:pt x="2528630" y="980718"/>
                      <a:pt x="2533469" y="989611"/>
                      <a:pt x="2560887" y="988521"/>
                    </a:cubicBezTo>
                    <a:cubicBezTo>
                      <a:pt x="2617380" y="986254"/>
                      <a:pt x="2617467" y="987954"/>
                      <a:pt x="2617467" y="1045580"/>
                    </a:cubicBezTo>
                    <a:cubicBezTo>
                      <a:pt x="2617467" y="1189078"/>
                      <a:pt x="2616726" y="1332620"/>
                      <a:pt x="2618165" y="1476119"/>
                    </a:cubicBezTo>
                    <a:cubicBezTo>
                      <a:pt x="2618426" y="1502012"/>
                      <a:pt x="2610450" y="1507024"/>
                      <a:pt x="2586562" y="1506501"/>
                    </a:cubicBezTo>
                    <a:cubicBezTo>
                      <a:pt x="2515815" y="1504932"/>
                      <a:pt x="2445025" y="1505150"/>
                      <a:pt x="2374279" y="1506414"/>
                    </a:cubicBezTo>
                    <a:cubicBezTo>
                      <a:pt x="2353268" y="1506806"/>
                      <a:pt x="2347776" y="1501009"/>
                      <a:pt x="2347907" y="1479955"/>
                    </a:cubicBezTo>
                    <a:cubicBezTo>
                      <a:pt x="2348865" y="1324861"/>
                      <a:pt x="2348909" y="1169725"/>
                      <a:pt x="2347863" y="1014631"/>
                    </a:cubicBezTo>
                    <a:cubicBezTo>
                      <a:pt x="2347688" y="991616"/>
                      <a:pt x="2354968" y="986820"/>
                      <a:pt x="2376370" y="987300"/>
                    </a:cubicBezTo>
                    <a:cubicBezTo>
                      <a:pt x="2427502" y="988477"/>
                      <a:pt x="2427545" y="987388"/>
                      <a:pt x="2427545" y="937521"/>
                    </a:cubicBezTo>
                    <a:cubicBezTo>
                      <a:pt x="2427545" y="634657"/>
                      <a:pt x="2427806" y="331837"/>
                      <a:pt x="2427022" y="28973"/>
                    </a:cubicBezTo>
                    <a:cubicBezTo>
                      <a:pt x="2427000" y="17051"/>
                      <a:pt x="2428155" y="9075"/>
                      <a:pt x="2432525" y="4160"/>
                    </a:cubicBezTo>
                    <a:close/>
                    <a:moveTo>
                      <a:pt x="2067304" y="0"/>
                    </a:moveTo>
                    <a:lnTo>
                      <a:pt x="2213256" y="0"/>
                    </a:lnTo>
                    <a:lnTo>
                      <a:pt x="2227667" y="3716"/>
                    </a:lnTo>
                    <a:cubicBezTo>
                      <a:pt x="2231601" y="8641"/>
                      <a:pt x="2232353" y="16531"/>
                      <a:pt x="2232331" y="27624"/>
                    </a:cubicBezTo>
                    <a:cubicBezTo>
                      <a:pt x="2231633" y="337027"/>
                      <a:pt x="2232200" y="646428"/>
                      <a:pt x="2231197" y="955831"/>
                    </a:cubicBezTo>
                    <a:cubicBezTo>
                      <a:pt x="2231111" y="982028"/>
                      <a:pt x="2236995" y="989177"/>
                      <a:pt x="2263585" y="988392"/>
                    </a:cubicBezTo>
                    <a:cubicBezTo>
                      <a:pt x="2333939" y="986387"/>
                      <a:pt x="2333982" y="987782"/>
                      <a:pt x="2333982" y="1056916"/>
                    </a:cubicBezTo>
                    <a:cubicBezTo>
                      <a:pt x="2333982" y="1197363"/>
                      <a:pt x="2333503" y="1337810"/>
                      <a:pt x="2334506" y="1478257"/>
                    </a:cubicBezTo>
                    <a:cubicBezTo>
                      <a:pt x="2334637" y="1499834"/>
                      <a:pt x="2330016" y="1506852"/>
                      <a:pt x="2307175" y="1506416"/>
                    </a:cubicBezTo>
                    <a:cubicBezTo>
                      <a:pt x="2230064" y="1504890"/>
                      <a:pt x="2152823" y="1504673"/>
                      <a:pt x="2075712" y="1506503"/>
                    </a:cubicBezTo>
                    <a:cubicBezTo>
                      <a:pt x="2050996" y="1507114"/>
                      <a:pt x="2046594" y="1499572"/>
                      <a:pt x="2046681" y="1476557"/>
                    </a:cubicBezTo>
                    <a:cubicBezTo>
                      <a:pt x="2047553" y="1234676"/>
                      <a:pt x="2047204" y="992882"/>
                      <a:pt x="2047204" y="751045"/>
                    </a:cubicBezTo>
                    <a:cubicBezTo>
                      <a:pt x="2047204" y="510297"/>
                      <a:pt x="2047553" y="269505"/>
                      <a:pt x="2046638" y="28757"/>
                    </a:cubicBezTo>
                    <a:cubicBezTo>
                      <a:pt x="2046594" y="16727"/>
                      <a:pt x="2047815" y="8575"/>
                      <a:pt x="2052250" y="3617"/>
                    </a:cubicBezTo>
                    <a:close/>
                    <a:moveTo>
                      <a:pt x="1863624" y="0"/>
                    </a:moveTo>
                    <a:lnTo>
                      <a:pt x="2014955" y="0"/>
                    </a:lnTo>
                    <a:lnTo>
                      <a:pt x="2027125" y="2473"/>
                    </a:lnTo>
                    <a:cubicBezTo>
                      <a:pt x="2031669" y="6745"/>
                      <a:pt x="2033326" y="14221"/>
                      <a:pt x="2033282" y="26470"/>
                    </a:cubicBezTo>
                    <a:cubicBezTo>
                      <a:pt x="2032193" y="268308"/>
                      <a:pt x="2032628" y="510101"/>
                      <a:pt x="2032628" y="751895"/>
                    </a:cubicBezTo>
                    <a:cubicBezTo>
                      <a:pt x="2032628" y="992643"/>
                      <a:pt x="2032193" y="1233391"/>
                      <a:pt x="2033239" y="1474095"/>
                    </a:cubicBezTo>
                    <a:cubicBezTo>
                      <a:pt x="2033369" y="1500642"/>
                      <a:pt x="2026177" y="1507224"/>
                      <a:pt x="2000110" y="1506483"/>
                    </a:cubicBezTo>
                    <a:cubicBezTo>
                      <a:pt x="1929364" y="1504521"/>
                      <a:pt x="1858486" y="1505088"/>
                      <a:pt x="1787696" y="1506265"/>
                    </a:cubicBezTo>
                    <a:cubicBezTo>
                      <a:pt x="1768473" y="1506613"/>
                      <a:pt x="1762719" y="1502123"/>
                      <a:pt x="1762806" y="1482159"/>
                    </a:cubicBezTo>
                    <a:cubicBezTo>
                      <a:pt x="1763678" y="1324843"/>
                      <a:pt x="1763547" y="1167526"/>
                      <a:pt x="1762893" y="1010167"/>
                    </a:cubicBezTo>
                    <a:cubicBezTo>
                      <a:pt x="1762806" y="992687"/>
                      <a:pt x="1766773" y="987238"/>
                      <a:pt x="1785211" y="987151"/>
                    </a:cubicBezTo>
                    <a:cubicBezTo>
                      <a:pt x="1851948" y="986802"/>
                      <a:pt x="1851948" y="986018"/>
                      <a:pt x="1851948" y="920589"/>
                    </a:cubicBezTo>
                    <a:cubicBezTo>
                      <a:pt x="1851948" y="623872"/>
                      <a:pt x="1852296" y="327198"/>
                      <a:pt x="1851337" y="30480"/>
                    </a:cubicBezTo>
                    <a:cubicBezTo>
                      <a:pt x="1851294" y="17774"/>
                      <a:pt x="1852384" y="9067"/>
                      <a:pt x="1856928" y="3770"/>
                    </a:cubicBezTo>
                    <a:close/>
                    <a:moveTo>
                      <a:pt x="1569285" y="0"/>
                    </a:moveTo>
                    <a:lnTo>
                      <a:pt x="1627489" y="0"/>
                    </a:lnTo>
                    <a:lnTo>
                      <a:pt x="1646677" y="7175"/>
                    </a:lnTo>
                    <a:cubicBezTo>
                      <a:pt x="1655063" y="15436"/>
                      <a:pt x="1655073" y="31793"/>
                      <a:pt x="1655073" y="65248"/>
                    </a:cubicBezTo>
                    <a:cubicBezTo>
                      <a:pt x="1655117" y="208877"/>
                      <a:pt x="1655117" y="352506"/>
                      <a:pt x="1655117" y="496092"/>
                    </a:cubicBezTo>
                    <a:cubicBezTo>
                      <a:pt x="1655117" y="650269"/>
                      <a:pt x="1655597" y="804448"/>
                      <a:pt x="1654594" y="958582"/>
                    </a:cubicBezTo>
                    <a:cubicBezTo>
                      <a:pt x="1654464" y="980987"/>
                      <a:pt x="1657951" y="989226"/>
                      <a:pt x="1683102" y="988528"/>
                    </a:cubicBezTo>
                    <a:cubicBezTo>
                      <a:pt x="1748792" y="986741"/>
                      <a:pt x="1748836" y="988180"/>
                      <a:pt x="1748836" y="1052693"/>
                    </a:cubicBezTo>
                    <a:cubicBezTo>
                      <a:pt x="1748836" y="1194186"/>
                      <a:pt x="1748182" y="1335679"/>
                      <a:pt x="1749446" y="1477173"/>
                    </a:cubicBezTo>
                    <a:cubicBezTo>
                      <a:pt x="1749664" y="1501496"/>
                      <a:pt x="1742908" y="1506988"/>
                      <a:pt x="1719457" y="1506509"/>
                    </a:cubicBezTo>
                    <a:cubicBezTo>
                      <a:pt x="1642345" y="1504939"/>
                      <a:pt x="1565148" y="1504983"/>
                      <a:pt x="1487993" y="1506509"/>
                    </a:cubicBezTo>
                    <a:cubicBezTo>
                      <a:pt x="1465239" y="1506945"/>
                      <a:pt x="1460357" y="1500014"/>
                      <a:pt x="1460488" y="1478349"/>
                    </a:cubicBezTo>
                    <a:cubicBezTo>
                      <a:pt x="1461447" y="1324172"/>
                      <a:pt x="1461359" y="1170037"/>
                      <a:pt x="1460531" y="1015859"/>
                    </a:cubicBezTo>
                    <a:cubicBezTo>
                      <a:pt x="1460401" y="995067"/>
                      <a:pt x="1463670" y="986785"/>
                      <a:pt x="1487296" y="987133"/>
                    </a:cubicBezTo>
                    <a:cubicBezTo>
                      <a:pt x="1556298" y="988223"/>
                      <a:pt x="1556298" y="987046"/>
                      <a:pt x="1556298" y="917215"/>
                    </a:cubicBezTo>
                    <a:cubicBezTo>
                      <a:pt x="1556298" y="621544"/>
                      <a:pt x="1556691" y="325872"/>
                      <a:pt x="1555645" y="30245"/>
                    </a:cubicBezTo>
                    <a:cubicBezTo>
                      <a:pt x="1555601" y="17168"/>
                      <a:pt x="1557040" y="8821"/>
                      <a:pt x="1561819" y="3846"/>
                    </a:cubicBezTo>
                    <a:close/>
                    <a:moveTo>
                      <a:pt x="1271232" y="0"/>
                    </a:moveTo>
                    <a:lnTo>
                      <a:pt x="1330214" y="0"/>
                    </a:lnTo>
                    <a:lnTo>
                      <a:pt x="1350179" y="7630"/>
                    </a:lnTo>
                    <a:cubicBezTo>
                      <a:pt x="1358663" y="16103"/>
                      <a:pt x="1358685" y="32841"/>
                      <a:pt x="1358685" y="67299"/>
                    </a:cubicBezTo>
                    <a:cubicBezTo>
                      <a:pt x="1358641" y="209664"/>
                      <a:pt x="1358641" y="352116"/>
                      <a:pt x="1358641" y="494569"/>
                    </a:cubicBezTo>
                    <a:cubicBezTo>
                      <a:pt x="1358641" y="648616"/>
                      <a:pt x="1359077" y="802663"/>
                      <a:pt x="1358205" y="956711"/>
                    </a:cubicBezTo>
                    <a:cubicBezTo>
                      <a:pt x="1358075" y="979421"/>
                      <a:pt x="1360995" y="989621"/>
                      <a:pt x="1387934" y="988575"/>
                    </a:cubicBezTo>
                    <a:cubicBezTo>
                      <a:pt x="1446606" y="986265"/>
                      <a:pt x="1446650" y="988008"/>
                      <a:pt x="1446650" y="1047334"/>
                    </a:cubicBezTo>
                    <a:cubicBezTo>
                      <a:pt x="1446650" y="1190833"/>
                      <a:pt x="1446214" y="1334331"/>
                      <a:pt x="1447130" y="1477829"/>
                    </a:cubicBezTo>
                    <a:cubicBezTo>
                      <a:pt x="1447260" y="1499188"/>
                      <a:pt x="1442814" y="1507034"/>
                      <a:pt x="1419624" y="1506512"/>
                    </a:cubicBezTo>
                    <a:cubicBezTo>
                      <a:pt x="1351014" y="1504899"/>
                      <a:pt x="1282315" y="1504943"/>
                      <a:pt x="1213705" y="1506512"/>
                    </a:cubicBezTo>
                    <a:cubicBezTo>
                      <a:pt x="1190776" y="1507034"/>
                      <a:pt x="1186199" y="1499581"/>
                      <a:pt x="1186286" y="1478178"/>
                    </a:cubicBezTo>
                    <a:cubicBezTo>
                      <a:pt x="1187158" y="1324131"/>
                      <a:pt x="1187419" y="1170084"/>
                      <a:pt x="1186113" y="1016036"/>
                    </a:cubicBezTo>
                    <a:cubicBezTo>
                      <a:pt x="1185894" y="991321"/>
                      <a:pt x="1193304" y="986308"/>
                      <a:pt x="1216189" y="987267"/>
                    </a:cubicBezTo>
                    <a:cubicBezTo>
                      <a:pt x="1258253" y="989011"/>
                      <a:pt x="1258341" y="987659"/>
                      <a:pt x="1258341" y="944331"/>
                    </a:cubicBezTo>
                    <a:cubicBezTo>
                      <a:pt x="1258341" y="640465"/>
                      <a:pt x="1258645" y="336598"/>
                      <a:pt x="1257775" y="32732"/>
                    </a:cubicBezTo>
                    <a:cubicBezTo>
                      <a:pt x="1257731" y="19873"/>
                      <a:pt x="1258494" y="10763"/>
                      <a:pt x="1263027" y="5026"/>
                    </a:cubicBezTo>
                    <a:close/>
                    <a:moveTo>
                      <a:pt x="902006" y="0"/>
                    </a:moveTo>
                    <a:lnTo>
                      <a:pt x="1048542" y="0"/>
                    </a:lnTo>
                    <a:lnTo>
                      <a:pt x="1054823" y="2815"/>
                    </a:lnTo>
                    <a:cubicBezTo>
                      <a:pt x="1059917" y="7523"/>
                      <a:pt x="1061802" y="15838"/>
                      <a:pt x="1061737" y="29503"/>
                    </a:cubicBezTo>
                    <a:cubicBezTo>
                      <a:pt x="1060603" y="337598"/>
                      <a:pt x="1061344" y="645692"/>
                      <a:pt x="1060429" y="953786"/>
                    </a:cubicBezTo>
                    <a:cubicBezTo>
                      <a:pt x="1060341" y="979940"/>
                      <a:pt x="1064047" y="991405"/>
                      <a:pt x="1093775" y="988615"/>
                    </a:cubicBezTo>
                    <a:cubicBezTo>
                      <a:pt x="1118316" y="986348"/>
                      <a:pt x="1151750" y="976845"/>
                      <a:pt x="1166135" y="993191"/>
                    </a:cubicBezTo>
                    <a:cubicBezTo>
                      <a:pt x="1178340" y="1007097"/>
                      <a:pt x="1169927" y="1039354"/>
                      <a:pt x="1169971" y="1063502"/>
                    </a:cubicBezTo>
                    <a:cubicBezTo>
                      <a:pt x="1170101" y="1201726"/>
                      <a:pt x="1169578" y="1339950"/>
                      <a:pt x="1170537" y="1478174"/>
                    </a:cubicBezTo>
                    <a:cubicBezTo>
                      <a:pt x="1170669" y="1499490"/>
                      <a:pt x="1166396" y="1506900"/>
                      <a:pt x="1143381" y="1506464"/>
                    </a:cubicBezTo>
                    <a:cubicBezTo>
                      <a:pt x="1066314" y="1504895"/>
                      <a:pt x="989159" y="1504808"/>
                      <a:pt x="912135" y="1506508"/>
                    </a:cubicBezTo>
                    <a:cubicBezTo>
                      <a:pt x="888118" y="1507031"/>
                      <a:pt x="882669" y="1500624"/>
                      <a:pt x="882756" y="1477041"/>
                    </a:cubicBezTo>
                    <a:cubicBezTo>
                      <a:pt x="883628" y="1234419"/>
                      <a:pt x="883279" y="991753"/>
                      <a:pt x="883279" y="749044"/>
                    </a:cubicBezTo>
                    <a:cubicBezTo>
                      <a:pt x="883279" y="508470"/>
                      <a:pt x="883628" y="267897"/>
                      <a:pt x="882756" y="27367"/>
                    </a:cubicBezTo>
                    <a:cubicBezTo>
                      <a:pt x="882713" y="15969"/>
                      <a:pt x="883704" y="8166"/>
                      <a:pt x="887802" y="3409"/>
                    </a:cubicBezTo>
                    <a:close/>
                    <a:moveTo>
                      <a:pt x="693669" y="0"/>
                    </a:moveTo>
                    <a:lnTo>
                      <a:pt x="850218" y="0"/>
                    </a:lnTo>
                    <a:lnTo>
                      <a:pt x="863671" y="3258"/>
                    </a:lnTo>
                    <a:cubicBezTo>
                      <a:pt x="867904" y="8004"/>
                      <a:pt x="869049" y="15807"/>
                      <a:pt x="869005" y="27380"/>
                    </a:cubicBezTo>
                    <a:cubicBezTo>
                      <a:pt x="868090" y="269086"/>
                      <a:pt x="868438" y="510706"/>
                      <a:pt x="868438" y="752370"/>
                    </a:cubicBezTo>
                    <a:cubicBezTo>
                      <a:pt x="868438" y="990851"/>
                      <a:pt x="867566" y="1229332"/>
                      <a:pt x="869397" y="1467769"/>
                    </a:cubicBezTo>
                    <a:cubicBezTo>
                      <a:pt x="869658" y="1501639"/>
                      <a:pt x="859503" y="1507436"/>
                      <a:pt x="828989" y="1506433"/>
                    </a:cubicBezTo>
                    <a:cubicBezTo>
                      <a:pt x="760422" y="1504167"/>
                      <a:pt x="691681" y="1504777"/>
                      <a:pt x="623069" y="1506259"/>
                    </a:cubicBezTo>
                    <a:cubicBezTo>
                      <a:pt x="601536" y="1506738"/>
                      <a:pt x="597177" y="1499851"/>
                      <a:pt x="597308" y="1479713"/>
                    </a:cubicBezTo>
                    <a:cubicBezTo>
                      <a:pt x="598092" y="1323530"/>
                      <a:pt x="598136" y="1167390"/>
                      <a:pt x="597265" y="1011207"/>
                    </a:cubicBezTo>
                    <a:cubicBezTo>
                      <a:pt x="597134" y="991243"/>
                      <a:pt x="602800" y="986884"/>
                      <a:pt x="622023" y="987015"/>
                    </a:cubicBezTo>
                    <a:cubicBezTo>
                      <a:pt x="681785" y="987494"/>
                      <a:pt x="681785" y="986579"/>
                      <a:pt x="681785" y="926729"/>
                    </a:cubicBezTo>
                    <a:cubicBezTo>
                      <a:pt x="681785" y="628094"/>
                      <a:pt x="682134" y="329503"/>
                      <a:pt x="681175" y="30867"/>
                    </a:cubicBezTo>
                    <a:cubicBezTo>
                      <a:pt x="681132" y="18226"/>
                      <a:pt x="682199" y="9443"/>
                      <a:pt x="686738" y="4032"/>
                    </a:cubicBezTo>
                    <a:close/>
                    <a:moveTo>
                      <a:pt x="377434" y="0"/>
                    </a:moveTo>
                    <a:lnTo>
                      <a:pt x="471641" y="0"/>
                    </a:lnTo>
                    <a:lnTo>
                      <a:pt x="480685" y="4845"/>
                    </a:lnTo>
                    <a:cubicBezTo>
                      <a:pt x="494894" y="21410"/>
                      <a:pt x="484695" y="59159"/>
                      <a:pt x="484738" y="87536"/>
                    </a:cubicBezTo>
                    <a:cubicBezTo>
                      <a:pt x="484825" y="222535"/>
                      <a:pt x="484738" y="357620"/>
                      <a:pt x="484738" y="492749"/>
                    </a:cubicBezTo>
                    <a:cubicBezTo>
                      <a:pt x="484738" y="647886"/>
                      <a:pt x="485174" y="803066"/>
                      <a:pt x="484259" y="958203"/>
                    </a:cubicBezTo>
                    <a:cubicBezTo>
                      <a:pt x="484128" y="980042"/>
                      <a:pt x="486830" y="989196"/>
                      <a:pt x="512461" y="988629"/>
                    </a:cubicBezTo>
                    <a:cubicBezTo>
                      <a:pt x="583338" y="986973"/>
                      <a:pt x="583383" y="988412"/>
                      <a:pt x="583383" y="1060683"/>
                    </a:cubicBezTo>
                    <a:cubicBezTo>
                      <a:pt x="583383" y="1199997"/>
                      <a:pt x="582859" y="1339311"/>
                      <a:pt x="583905" y="1478625"/>
                    </a:cubicBezTo>
                    <a:cubicBezTo>
                      <a:pt x="584079" y="1501118"/>
                      <a:pt x="577498" y="1506871"/>
                      <a:pt x="555572" y="1506523"/>
                    </a:cubicBezTo>
                    <a:cubicBezTo>
                      <a:pt x="477415" y="1505258"/>
                      <a:pt x="399214" y="1505520"/>
                      <a:pt x="321057" y="1506392"/>
                    </a:cubicBezTo>
                    <a:cubicBezTo>
                      <a:pt x="302183" y="1506610"/>
                      <a:pt x="293378" y="1504169"/>
                      <a:pt x="293508" y="1481458"/>
                    </a:cubicBezTo>
                    <a:cubicBezTo>
                      <a:pt x="294598" y="1325275"/>
                      <a:pt x="294555" y="1169048"/>
                      <a:pt x="293553" y="1012865"/>
                    </a:cubicBezTo>
                    <a:cubicBezTo>
                      <a:pt x="293421" y="990896"/>
                      <a:pt x="301006" y="987103"/>
                      <a:pt x="320578" y="987496"/>
                    </a:cubicBezTo>
                    <a:cubicBezTo>
                      <a:pt x="365868" y="988368"/>
                      <a:pt x="365911" y="987409"/>
                      <a:pt x="365911" y="941159"/>
                    </a:cubicBezTo>
                    <a:cubicBezTo>
                      <a:pt x="365911" y="637207"/>
                      <a:pt x="366217" y="333209"/>
                      <a:pt x="365345" y="29256"/>
                    </a:cubicBezTo>
                    <a:cubicBezTo>
                      <a:pt x="365302" y="16985"/>
                      <a:pt x="366664" y="8420"/>
                      <a:pt x="371225" y="3325"/>
                    </a:cubicBezTo>
                    <a:close/>
                    <a:moveTo>
                      <a:pt x="13048" y="0"/>
                    </a:moveTo>
                    <a:lnTo>
                      <a:pt x="158516" y="0"/>
                    </a:lnTo>
                    <a:lnTo>
                      <a:pt x="164680" y="4944"/>
                    </a:lnTo>
                    <a:cubicBezTo>
                      <a:pt x="167704" y="10295"/>
                      <a:pt x="167453" y="18206"/>
                      <a:pt x="167431" y="27512"/>
                    </a:cubicBezTo>
                    <a:cubicBezTo>
                      <a:pt x="167039" y="301999"/>
                      <a:pt x="167169" y="576486"/>
                      <a:pt x="167169" y="850972"/>
                    </a:cubicBezTo>
                    <a:cubicBezTo>
                      <a:pt x="167169" y="890029"/>
                      <a:pt x="167779" y="929129"/>
                      <a:pt x="166864" y="968142"/>
                    </a:cubicBezTo>
                    <a:cubicBezTo>
                      <a:pt x="166515" y="983007"/>
                      <a:pt x="170482" y="988848"/>
                      <a:pt x="186131" y="988107"/>
                    </a:cubicBezTo>
                    <a:cubicBezTo>
                      <a:pt x="210367" y="986973"/>
                      <a:pt x="234778" y="988848"/>
                      <a:pt x="259014" y="987452"/>
                    </a:cubicBezTo>
                    <a:cubicBezTo>
                      <a:pt x="276318" y="986450"/>
                      <a:pt x="280198" y="992988"/>
                      <a:pt x="280154" y="1009204"/>
                    </a:cubicBezTo>
                    <a:cubicBezTo>
                      <a:pt x="279632" y="1167566"/>
                      <a:pt x="279632" y="1325929"/>
                      <a:pt x="280111" y="1484292"/>
                    </a:cubicBezTo>
                    <a:cubicBezTo>
                      <a:pt x="280154" y="1500202"/>
                      <a:pt x="276580" y="1506523"/>
                      <a:pt x="259101" y="1506305"/>
                    </a:cubicBezTo>
                    <a:cubicBezTo>
                      <a:pt x="179855" y="1505389"/>
                      <a:pt x="100564" y="1504910"/>
                      <a:pt x="21360" y="1506523"/>
                    </a:cubicBezTo>
                    <a:cubicBezTo>
                      <a:pt x="-3399" y="1507046"/>
                      <a:pt x="699" y="1492923"/>
                      <a:pt x="699" y="1478625"/>
                    </a:cubicBezTo>
                    <a:cubicBezTo>
                      <a:pt x="699" y="1235785"/>
                      <a:pt x="699" y="992945"/>
                      <a:pt x="699" y="750148"/>
                    </a:cubicBezTo>
                    <a:cubicBezTo>
                      <a:pt x="699" y="509444"/>
                      <a:pt x="1178" y="268740"/>
                      <a:pt x="1" y="28036"/>
                    </a:cubicBezTo>
                    <a:cubicBezTo>
                      <a:pt x="-64" y="15089"/>
                      <a:pt x="1865" y="7254"/>
                      <a:pt x="6769" y="28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1" name="Rectangle: Rounded Corners 177">
                <a:extLst>
                  <a:ext uri="{FF2B5EF4-FFF2-40B4-BE49-F238E27FC236}">
                    <a16:creationId xmlns:a16="http://schemas.microsoft.com/office/drawing/2014/main" id="{C397EE43-C4EA-4AB4-938D-8D952A2335CF}"/>
                  </a:ext>
                </a:extLst>
              </p:cNvPr>
              <p:cNvSpPr/>
              <p:nvPr/>
            </p:nvSpPr>
            <p:spPr>
              <a:xfrm>
                <a:off x="6220061" y="4484932"/>
                <a:ext cx="799864" cy="21907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992FE25-A368-4ACB-AEA8-41E7BCA3C9EE}"/>
                  </a:ext>
                </a:extLst>
              </p:cNvPr>
              <p:cNvGrpSpPr/>
              <p:nvPr/>
            </p:nvGrpSpPr>
            <p:grpSpPr>
              <a:xfrm>
                <a:off x="7130881" y="4443184"/>
                <a:ext cx="1996303" cy="302571"/>
                <a:chOff x="7130881" y="4411197"/>
                <a:chExt cx="2318337" cy="351380"/>
              </a:xfrm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3" name="Graphic 127">
                  <a:extLst>
                    <a:ext uri="{FF2B5EF4-FFF2-40B4-BE49-F238E27FC236}">
                      <a16:creationId xmlns:a16="http://schemas.microsoft.com/office/drawing/2014/main" id="{4A84A032-67C2-4F0A-9741-834B59D41D82}"/>
                    </a:ext>
                  </a:extLst>
                </p:cNvPr>
                <p:cNvSpPr/>
                <p:nvPr/>
              </p:nvSpPr>
              <p:spPr>
                <a:xfrm>
                  <a:off x="7130881" y="4411197"/>
                  <a:ext cx="2318337" cy="351380"/>
                </a:xfrm>
                <a:custGeom>
                  <a:avLst/>
                  <a:gdLst>
                    <a:gd name="connsiteX0" fmla="*/ 1741016 w 3482448"/>
                    <a:gd name="connsiteY0" fmla="*/ 1114 h 527819"/>
                    <a:gd name="connsiteX1" fmla="*/ 3431200 w 3482448"/>
                    <a:gd name="connsiteY1" fmla="*/ 1 h 527819"/>
                    <a:gd name="connsiteX2" fmla="*/ 3482403 w 3482448"/>
                    <a:gd name="connsiteY2" fmla="*/ 52056 h 527819"/>
                    <a:gd name="connsiteX3" fmla="*/ 3482075 w 3482448"/>
                    <a:gd name="connsiteY3" fmla="*/ 484866 h 527819"/>
                    <a:gd name="connsiteX4" fmla="*/ 3441348 w 3482448"/>
                    <a:gd name="connsiteY4" fmla="*/ 527819 h 527819"/>
                    <a:gd name="connsiteX5" fmla="*/ 41928 w 3482448"/>
                    <a:gd name="connsiteY5" fmla="*/ 527754 h 527819"/>
                    <a:gd name="connsiteX6" fmla="*/ 284 w 3482448"/>
                    <a:gd name="connsiteY6" fmla="*/ 485455 h 527819"/>
                    <a:gd name="connsiteX7" fmla="*/ 22 w 3482448"/>
                    <a:gd name="connsiteY7" fmla="*/ 43086 h 527819"/>
                    <a:gd name="connsiteX8" fmla="*/ 46053 w 3482448"/>
                    <a:gd name="connsiteY8" fmla="*/ 394 h 527819"/>
                    <a:gd name="connsiteX9" fmla="*/ 1741016 w 3482448"/>
                    <a:gd name="connsiteY9" fmla="*/ 1114 h 527819"/>
                    <a:gd name="connsiteX0" fmla="*/ 46053 w 3482448"/>
                    <a:gd name="connsiteY0" fmla="*/ 394 h 527819"/>
                    <a:gd name="connsiteX1" fmla="*/ 3431200 w 3482448"/>
                    <a:gd name="connsiteY1" fmla="*/ 1 h 527819"/>
                    <a:gd name="connsiteX2" fmla="*/ 3482403 w 3482448"/>
                    <a:gd name="connsiteY2" fmla="*/ 52056 h 527819"/>
                    <a:gd name="connsiteX3" fmla="*/ 3482075 w 3482448"/>
                    <a:gd name="connsiteY3" fmla="*/ 484866 h 527819"/>
                    <a:gd name="connsiteX4" fmla="*/ 3441348 w 3482448"/>
                    <a:gd name="connsiteY4" fmla="*/ 527819 h 527819"/>
                    <a:gd name="connsiteX5" fmla="*/ 41928 w 3482448"/>
                    <a:gd name="connsiteY5" fmla="*/ 527754 h 527819"/>
                    <a:gd name="connsiteX6" fmla="*/ 284 w 3482448"/>
                    <a:gd name="connsiteY6" fmla="*/ 485455 h 527819"/>
                    <a:gd name="connsiteX7" fmla="*/ 22 w 3482448"/>
                    <a:gd name="connsiteY7" fmla="*/ 43086 h 527819"/>
                    <a:gd name="connsiteX8" fmla="*/ 46053 w 3482448"/>
                    <a:gd name="connsiteY8" fmla="*/ 394 h 527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82448" h="527819">
                      <a:moveTo>
                        <a:pt x="46053" y="394"/>
                      </a:moveTo>
                      <a:lnTo>
                        <a:pt x="3431200" y="1"/>
                      </a:lnTo>
                      <a:cubicBezTo>
                        <a:pt x="3474087" y="-130"/>
                        <a:pt x="3483189" y="11001"/>
                        <a:pt x="3482403" y="52056"/>
                      </a:cubicBezTo>
                      <a:cubicBezTo>
                        <a:pt x="3479718" y="196304"/>
                        <a:pt x="3480438" y="340618"/>
                        <a:pt x="3482075" y="484866"/>
                      </a:cubicBezTo>
                      <a:cubicBezTo>
                        <a:pt x="3482469" y="516688"/>
                        <a:pt x="3476249" y="527819"/>
                        <a:pt x="3441348" y="527819"/>
                      </a:cubicBezTo>
                      <a:lnTo>
                        <a:pt x="41928" y="527754"/>
                      </a:lnTo>
                      <a:cubicBezTo>
                        <a:pt x="8010" y="527754"/>
                        <a:pt x="-109" y="518325"/>
                        <a:pt x="284" y="485455"/>
                      </a:cubicBezTo>
                      <a:cubicBezTo>
                        <a:pt x="2052" y="337998"/>
                        <a:pt x="2641" y="190542"/>
                        <a:pt x="22" y="43086"/>
                      </a:cubicBezTo>
                      <a:cubicBezTo>
                        <a:pt x="-633" y="4650"/>
                        <a:pt x="13118" y="329"/>
                        <a:pt x="46053" y="394"/>
                      </a:cubicBezTo>
                      <a:close/>
                    </a:path>
                  </a:pathLst>
                </a:custGeom>
                <a:solidFill>
                  <a:srgbClr val="1B1C1B"/>
                </a:solidFill>
                <a:ln w="6548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: Shape 180">
                  <a:extLst>
                    <a:ext uri="{FF2B5EF4-FFF2-40B4-BE49-F238E27FC236}">
                      <a16:creationId xmlns:a16="http://schemas.microsoft.com/office/drawing/2014/main" id="{5883F865-0922-4128-BF1D-CDCD9C6B4674}"/>
                    </a:ext>
                  </a:extLst>
                </p:cNvPr>
                <p:cNvSpPr/>
                <p:nvPr/>
              </p:nvSpPr>
              <p:spPr>
                <a:xfrm>
                  <a:off x="7338156" y="4518738"/>
                  <a:ext cx="1898851" cy="139114"/>
                </a:xfrm>
                <a:custGeom>
                  <a:avLst/>
                  <a:gdLst>
                    <a:gd name="connsiteX0" fmla="*/ 2566643 w 2852324"/>
                    <a:gd name="connsiteY0" fmla="*/ 0 h 208968"/>
                    <a:gd name="connsiteX1" fmla="*/ 2817495 w 2852324"/>
                    <a:gd name="connsiteY1" fmla="*/ 0 h 208968"/>
                    <a:gd name="connsiteX2" fmla="*/ 2852324 w 2852324"/>
                    <a:gd name="connsiteY2" fmla="*/ 34829 h 208968"/>
                    <a:gd name="connsiteX3" fmla="*/ 2852324 w 2852324"/>
                    <a:gd name="connsiteY3" fmla="*/ 174139 h 208968"/>
                    <a:gd name="connsiteX4" fmla="*/ 2817495 w 2852324"/>
                    <a:gd name="connsiteY4" fmla="*/ 208968 h 208968"/>
                    <a:gd name="connsiteX5" fmla="*/ 2566643 w 2852324"/>
                    <a:gd name="connsiteY5" fmla="*/ 208968 h 208968"/>
                    <a:gd name="connsiteX6" fmla="*/ 2531814 w 2852324"/>
                    <a:gd name="connsiteY6" fmla="*/ 174139 h 208968"/>
                    <a:gd name="connsiteX7" fmla="*/ 2531814 w 2852324"/>
                    <a:gd name="connsiteY7" fmla="*/ 34829 h 208968"/>
                    <a:gd name="connsiteX8" fmla="*/ 2566643 w 2852324"/>
                    <a:gd name="connsiteY8" fmla="*/ 0 h 208968"/>
                    <a:gd name="connsiteX9" fmla="*/ 2060281 w 2852324"/>
                    <a:gd name="connsiteY9" fmla="*/ 0 h 208968"/>
                    <a:gd name="connsiteX10" fmla="*/ 2311133 w 2852324"/>
                    <a:gd name="connsiteY10" fmla="*/ 0 h 208968"/>
                    <a:gd name="connsiteX11" fmla="*/ 2345962 w 2852324"/>
                    <a:gd name="connsiteY11" fmla="*/ 34829 h 208968"/>
                    <a:gd name="connsiteX12" fmla="*/ 2345962 w 2852324"/>
                    <a:gd name="connsiteY12" fmla="*/ 174139 h 208968"/>
                    <a:gd name="connsiteX13" fmla="*/ 2311133 w 2852324"/>
                    <a:gd name="connsiteY13" fmla="*/ 208968 h 208968"/>
                    <a:gd name="connsiteX14" fmla="*/ 2060281 w 2852324"/>
                    <a:gd name="connsiteY14" fmla="*/ 208968 h 208968"/>
                    <a:gd name="connsiteX15" fmla="*/ 2025452 w 2852324"/>
                    <a:gd name="connsiteY15" fmla="*/ 174139 h 208968"/>
                    <a:gd name="connsiteX16" fmla="*/ 2025452 w 2852324"/>
                    <a:gd name="connsiteY16" fmla="*/ 34829 h 208968"/>
                    <a:gd name="connsiteX17" fmla="*/ 2060281 w 2852324"/>
                    <a:gd name="connsiteY17" fmla="*/ 0 h 208968"/>
                    <a:gd name="connsiteX18" fmla="*/ 1553918 w 2852324"/>
                    <a:gd name="connsiteY18" fmla="*/ 0 h 208968"/>
                    <a:gd name="connsiteX19" fmla="*/ 1804770 w 2852324"/>
                    <a:gd name="connsiteY19" fmla="*/ 0 h 208968"/>
                    <a:gd name="connsiteX20" fmla="*/ 1839599 w 2852324"/>
                    <a:gd name="connsiteY20" fmla="*/ 34829 h 208968"/>
                    <a:gd name="connsiteX21" fmla="*/ 1839599 w 2852324"/>
                    <a:gd name="connsiteY21" fmla="*/ 174139 h 208968"/>
                    <a:gd name="connsiteX22" fmla="*/ 1804770 w 2852324"/>
                    <a:gd name="connsiteY22" fmla="*/ 208968 h 208968"/>
                    <a:gd name="connsiteX23" fmla="*/ 1553918 w 2852324"/>
                    <a:gd name="connsiteY23" fmla="*/ 208968 h 208968"/>
                    <a:gd name="connsiteX24" fmla="*/ 1519089 w 2852324"/>
                    <a:gd name="connsiteY24" fmla="*/ 174139 h 208968"/>
                    <a:gd name="connsiteX25" fmla="*/ 1519089 w 2852324"/>
                    <a:gd name="connsiteY25" fmla="*/ 34829 h 208968"/>
                    <a:gd name="connsiteX26" fmla="*/ 1553918 w 2852324"/>
                    <a:gd name="connsiteY26" fmla="*/ 0 h 208968"/>
                    <a:gd name="connsiteX27" fmla="*/ 1047555 w 2852324"/>
                    <a:gd name="connsiteY27" fmla="*/ 0 h 208968"/>
                    <a:gd name="connsiteX28" fmla="*/ 1298407 w 2852324"/>
                    <a:gd name="connsiteY28" fmla="*/ 0 h 208968"/>
                    <a:gd name="connsiteX29" fmla="*/ 1333236 w 2852324"/>
                    <a:gd name="connsiteY29" fmla="*/ 34829 h 208968"/>
                    <a:gd name="connsiteX30" fmla="*/ 1333236 w 2852324"/>
                    <a:gd name="connsiteY30" fmla="*/ 174139 h 208968"/>
                    <a:gd name="connsiteX31" fmla="*/ 1298407 w 2852324"/>
                    <a:gd name="connsiteY31" fmla="*/ 208968 h 208968"/>
                    <a:gd name="connsiteX32" fmla="*/ 1047555 w 2852324"/>
                    <a:gd name="connsiteY32" fmla="*/ 208968 h 208968"/>
                    <a:gd name="connsiteX33" fmla="*/ 1012726 w 2852324"/>
                    <a:gd name="connsiteY33" fmla="*/ 174139 h 208968"/>
                    <a:gd name="connsiteX34" fmla="*/ 1012726 w 2852324"/>
                    <a:gd name="connsiteY34" fmla="*/ 34829 h 208968"/>
                    <a:gd name="connsiteX35" fmla="*/ 1047555 w 2852324"/>
                    <a:gd name="connsiteY35" fmla="*/ 0 h 208968"/>
                    <a:gd name="connsiteX36" fmla="*/ 541192 w 2852324"/>
                    <a:gd name="connsiteY36" fmla="*/ 0 h 208968"/>
                    <a:gd name="connsiteX37" fmla="*/ 792044 w 2852324"/>
                    <a:gd name="connsiteY37" fmla="*/ 0 h 208968"/>
                    <a:gd name="connsiteX38" fmla="*/ 826873 w 2852324"/>
                    <a:gd name="connsiteY38" fmla="*/ 34829 h 208968"/>
                    <a:gd name="connsiteX39" fmla="*/ 826873 w 2852324"/>
                    <a:gd name="connsiteY39" fmla="*/ 174139 h 208968"/>
                    <a:gd name="connsiteX40" fmla="*/ 792044 w 2852324"/>
                    <a:gd name="connsiteY40" fmla="*/ 208968 h 208968"/>
                    <a:gd name="connsiteX41" fmla="*/ 541192 w 2852324"/>
                    <a:gd name="connsiteY41" fmla="*/ 208968 h 208968"/>
                    <a:gd name="connsiteX42" fmla="*/ 506363 w 2852324"/>
                    <a:gd name="connsiteY42" fmla="*/ 174139 h 208968"/>
                    <a:gd name="connsiteX43" fmla="*/ 506363 w 2852324"/>
                    <a:gd name="connsiteY43" fmla="*/ 34829 h 208968"/>
                    <a:gd name="connsiteX44" fmla="*/ 541192 w 2852324"/>
                    <a:gd name="connsiteY44" fmla="*/ 0 h 208968"/>
                    <a:gd name="connsiteX45" fmla="*/ 34829 w 2852324"/>
                    <a:gd name="connsiteY45" fmla="*/ 0 h 208968"/>
                    <a:gd name="connsiteX46" fmla="*/ 285681 w 2852324"/>
                    <a:gd name="connsiteY46" fmla="*/ 0 h 208968"/>
                    <a:gd name="connsiteX47" fmla="*/ 320510 w 2852324"/>
                    <a:gd name="connsiteY47" fmla="*/ 34829 h 208968"/>
                    <a:gd name="connsiteX48" fmla="*/ 320510 w 2852324"/>
                    <a:gd name="connsiteY48" fmla="*/ 174139 h 208968"/>
                    <a:gd name="connsiteX49" fmla="*/ 285681 w 2852324"/>
                    <a:gd name="connsiteY49" fmla="*/ 208968 h 208968"/>
                    <a:gd name="connsiteX50" fmla="*/ 34829 w 2852324"/>
                    <a:gd name="connsiteY50" fmla="*/ 208968 h 208968"/>
                    <a:gd name="connsiteX51" fmla="*/ 0 w 2852324"/>
                    <a:gd name="connsiteY51" fmla="*/ 174139 h 208968"/>
                    <a:gd name="connsiteX52" fmla="*/ 0 w 2852324"/>
                    <a:gd name="connsiteY52" fmla="*/ 34829 h 208968"/>
                    <a:gd name="connsiteX53" fmla="*/ 34829 w 2852324"/>
                    <a:gd name="connsiteY53" fmla="*/ 0 h 208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852324" h="208968">
                      <a:moveTo>
                        <a:pt x="2566643" y="0"/>
                      </a:moveTo>
                      <a:lnTo>
                        <a:pt x="2817495" y="0"/>
                      </a:lnTo>
                      <a:cubicBezTo>
                        <a:pt x="2836731" y="0"/>
                        <a:pt x="2852324" y="15593"/>
                        <a:pt x="2852324" y="34829"/>
                      </a:cubicBezTo>
                      <a:lnTo>
                        <a:pt x="2852324" y="174139"/>
                      </a:lnTo>
                      <a:cubicBezTo>
                        <a:pt x="2852324" y="193375"/>
                        <a:pt x="2836731" y="208968"/>
                        <a:pt x="2817495" y="208968"/>
                      </a:cubicBezTo>
                      <a:lnTo>
                        <a:pt x="2566643" y="208968"/>
                      </a:lnTo>
                      <a:cubicBezTo>
                        <a:pt x="2547407" y="208968"/>
                        <a:pt x="2531814" y="193375"/>
                        <a:pt x="2531814" y="174139"/>
                      </a:cubicBezTo>
                      <a:lnTo>
                        <a:pt x="2531814" y="34829"/>
                      </a:lnTo>
                      <a:cubicBezTo>
                        <a:pt x="2531814" y="15593"/>
                        <a:pt x="2547407" y="0"/>
                        <a:pt x="2566643" y="0"/>
                      </a:cubicBezTo>
                      <a:close/>
                      <a:moveTo>
                        <a:pt x="2060281" y="0"/>
                      </a:moveTo>
                      <a:lnTo>
                        <a:pt x="2311133" y="0"/>
                      </a:lnTo>
                      <a:cubicBezTo>
                        <a:pt x="2330369" y="0"/>
                        <a:pt x="2345962" y="15593"/>
                        <a:pt x="2345962" y="34829"/>
                      </a:cubicBezTo>
                      <a:lnTo>
                        <a:pt x="2345962" y="174139"/>
                      </a:lnTo>
                      <a:cubicBezTo>
                        <a:pt x="2345962" y="193375"/>
                        <a:pt x="2330369" y="208968"/>
                        <a:pt x="2311133" y="208968"/>
                      </a:cubicBezTo>
                      <a:lnTo>
                        <a:pt x="2060281" y="208968"/>
                      </a:lnTo>
                      <a:cubicBezTo>
                        <a:pt x="2041045" y="208968"/>
                        <a:pt x="2025452" y="193375"/>
                        <a:pt x="2025452" y="174139"/>
                      </a:cubicBezTo>
                      <a:lnTo>
                        <a:pt x="2025452" y="34829"/>
                      </a:lnTo>
                      <a:cubicBezTo>
                        <a:pt x="2025452" y="15593"/>
                        <a:pt x="2041045" y="0"/>
                        <a:pt x="2060281" y="0"/>
                      </a:cubicBezTo>
                      <a:close/>
                      <a:moveTo>
                        <a:pt x="1553918" y="0"/>
                      </a:moveTo>
                      <a:lnTo>
                        <a:pt x="1804770" y="0"/>
                      </a:lnTo>
                      <a:cubicBezTo>
                        <a:pt x="1824006" y="0"/>
                        <a:pt x="1839599" y="15593"/>
                        <a:pt x="1839599" y="34829"/>
                      </a:cubicBezTo>
                      <a:lnTo>
                        <a:pt x="1839599" y="174139"/>
                      </a:lnTo>
                      <a:cubicBezTo>
                        <a:pt x="1839599" y="193375"/>
                        <a:pt x="1824006" y="208968"/>
                        <a:pt x="1804770" y="208968"/>
                      </a:cubicBezTo>
                      <a:lnTo>
                        <a:pt x="1553918" y="208968"/>
                      </a:lnTo>
                      <a:cubicBezTo>
                        <a:pt x="1534682" y="208968"/>
                        <a:pt x="1519089" y="193375"/>
                        <a:pt x="1519089" y="174139"/>
                      </a:cubicBezTo>
                      <a:lnTo>
                        <a:pt x="1519089" y="34829"/>
                      </a:lnTo>
                      <a:cubicBezTo>
                        <a:pt x="1519089" y="15593"/>
                        <a:pt x="1534682" y="0"/>
                        <a:pt x="1553918" y="0"/>
                      </a:cubicBezTo>
                      <a:close/>
                      <a:moveTo>
                        <a:pt x="1047555" y="0"/>
                      </a:moveTo>
                      <a:lnTo>
                        <a:pt x="1298407" y="0"/>
                      </a:lnTo>
                      <a:cubicBezTo>
                        <a:pt x="1317643" y="0"/>
                        <a:pt x="1333236" y="15593"/>
                        <a:pt x="1333236" y="34829"/>
                      </a:cubicBezTo>
                      <a:lnTo>
                        <a:pt x="1333236" y="174139"/>
                      </a:lnTo>
                      <a:cubicBezTo>
                        <a:pt x="1333236" y="193375"/>
                        <a:pt x="1317643" y="208968"/>
                        <a:pt x="1298407" y="208968"/>
                      </a:cubicBezTo>
                      <a:lnTo>
                        <a:pt x="1047555" y="208968"/>
                      </a:lnTo>
                      <a:cubicBezTo>
                        <a:pt x="1028319" y="208968"/>
                        <a:pt x="1012726" y="193375"/>
                        <a:pt x="1012726" y="174139"/>
                      </a:cubicBezTo>
                      <a:lnTo>
                        <a:pt x="1012726" y="34829"/>
                      </a:lnTo>
                      <a:cubicBezTo>
                        <a:pt x="1012726" y="15593"/>
                        <a:pt x="1028319" y="0"/>
                        <a:pt x="1047555" y="0"/>
                      </a:cubicBezTo>
                      <a:close/>
                      <a:moveTo>
                        <a:pt x="541192" y="0"/>
                      </a:moveTo>
                      <a:lnTo>
                        <a:pt x="792044" y="0"/>
                      </a:lnTo>
                      <a:cubicBezTo>
                        <a:pt x="811280" y="0"/>
                        <a:pt x="826873" y="15593"/>
                        <a:pt x="826873" y="34829"/>
                      </a:cubicBezTo>
                      <a:lnTo>
                        <a:pt x="826873" y="174139"/>
                      </a:lnTo>
                      <a:cubicBezTo>
                        <a:pt x="826873" y="193375"/>
                        <a:pt x="811280" y="208968"/>
                        <a:pt x="792044" y="208968"/>
                      </a:cubicBezTo>
                      <a:lnTo>
                        <a:pt x="541192" y="208968"/>
                      </a:lnTo>
                      <a:cubicBezTo>
                        <a:pt x="521956" y="208968"/>
                        <a:pt x="506363" y="193375"/>
                        <a:pt x="506363" y="174139"/>
                      </a:cubicBezTo>
                      <a:lnTo>
                        <a:pt x="506363" y="34829"/>
                      </a:lnTo>
                      <a:cubicBezTo>
                        <a:pt x="506363" y="15593"/>
                        <a:pt x="521956" y="0"/>
                        <a:pt x="541192" y="0"/>
                      </a:cubicBezTo>
                      <a:close/>
                      <a:moveTo>
                        <a:pt x="34829" y="0"/>
                      </a:moveTo>
                      <a:lnTo>
                        <a:pt x="285681" y="0"/>
                      </a:lnTo>
                      <a:cubicBezTo>
                        <a:pt x="304917" y="0"/>
                        <a:pt x="320510" y="15593"/>
                        <a:pt x="320510" y="34829"/>
                      </a:cubicBezTo>
                      <a:lnTo>
                        <a:pt x="320510" y="174139"/>
                      </a:lnTo>
                      <a:cubicBezTo>
                        <a:pt x="320510" y="193375"/>
                        <a:pt x="304917" y="208968"/>
                        <a:pt x="285681" y="208968"/>
                      </a:cubicBezTo>
                      <a:lnTo>
                        <a:pt x="34829" y="208968"/>
                      </a:lnTo>
                      <a:cubicBezTo>
                        <a:pt x="15593" y="208968"/>
                        <a:pt x="0" y="193375"/>
                        <a:pt x="0" y="174139"/>
                      </a:cubicBezTo>
                      <a:lnTo>
                        <a:pt x="0" y="34829"/>
                      </a:lnTo>
                      <a:cubicBezTo>
                        <a:pt x="0" y="15593"/>
                        <a:pt x="15593" y="0"/>
                        <a:pt x="3482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839DE08-459B-4520-9122-1AB7A4B8CC15}"/>
                </a:ext>
              </a:extLst>
            </p:cNvPr>
            <p:cNvGrpSpPr/>
            <p:nvPr/>
          </p:nvGrpSpPr>
          <p:grpSpPr>
            <a:xfrm rot="14535178">
              <a:off x="8824336" y="5515540"/>
              <a:ext cx="1119743" cy="796585"/>
              <a:chOff x="1276544" y="-21"/>
              <a:chExt cx="9638369" cy="685673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Freeform: Shape 182">
                <a:extLst>
                  <a:ext uri="{FF2B5EF4-FFF2-40B4-BE49-F238E27FC236}">
                    <a16:creationId xmlns:a16="http://schemas.microsoft.com/office/drawing/2014/main" id="{9151C479-E515-4333-829A-023FC0B93A65}"/>
                  </a:ext>
                </a:extLst>
              </p:cNvPr>
              <p:cNvSpPr/>
              <p:nvPr/>
            </p:nvSpPr>
            <p:spPr>
              <a:xfrm>
                <a:off x="4855605" y="-21"/>
                <a:ext cx="6059308" cy="3993185"/>
              </a:xfrm>
              <a:custGeom>
                <a:avLst/>
                <a:gdLst>
                  <a:gd name="connsiteX0" fmla="*/ 269798 w 6059308"/>
                  <a:gd name="connsiteY0" fmla="*/ 3232098 h 3993185"/>
                  <a:gd name="connsiteX1" fmla="*/ 623551 w 6059308"/>
                  <a:gd name="connsiteY1" fmla="*/ 3828895 h 3993185"/>
                  <a:gd name="connsiteX2" fmla="*/ 357294 w 6059308"/>
                  <a:gd name="connsiteY2" fmla="*/ 3993185 h 3993185"/>
                  <a:gd name="connsiteX3" fmla="*/ 380355 w 6059308"/>
                  <a:gd name="connsiteY3" fmla="*/ 3849996 h 3993185"/>
                  <a:gd name="connsiteX4" fmla="*/ 0 w 6059308"/>
                  <a:gd name="connsiteY4" fmla="*/ 3385989 h 3993185"/>
                  <a:gd name="connsiteX5" fmla="*/ 497167 w 6059308"/>
                  <a:gd name="connsiteY5" fmla="*/ 3102474 h 3993185"/>
                  <a:gd name="connsiteX6" fmla="*/ 846172 w 6059308"/>
                  <a:gd name="connsiteY6" fmla="*/ 3691584 h 3993185"/>
                  <a:gd name="connsiteX7" fmla="*/ 692206 w 6059308"/>
                  <a:gd name="connsiteY7" fmla="*/ 3786541 h 3993185"/>
                  <a:gd name="connsiteX8" fmla="*/ 339961 w 6059308"/>
                  <a:gd name="connsiteY8" fmla="*/ 3192080 h 3993185"/>
                  <a:gd name="connsiteX9" fmla="*/ 755963 w 6059308"/>
                  <a:gd name="connsiteY9" fmla="*/ 2954839 h 3993185"/>
                  <a:gd name="connsiteX10" fmla="*/ 1099390 w 6059308"/>
                  <a:gd name="connsiteY10" fmla="*/ 3534604 h 3993185"/>
                  <a:gd name="connsiteX11" fmla="*/ 1125466 w 6059308"/>
                  <a:gd name="connsiteY11" fmla="*/ 3519230 h 3993185"/>
                  <a:gd name="connsiteX12" fmla="*/ 914903 w 6059308"/>
                  <a:gd name="connsiteY12" fmla="*/ 3649155 h 3993185"/>
                  <a:gd name="connsiteX13" fmla="*/ 567255 w 6059308"/>
                  <a:gd name="connsiteY13" fmla="*/ 3062457 h 3993185"/>
                  <a:gd name="connsiteX14" fmla="*/ 1368359 w 6059308"/>
                  <a:gd name="connsiteY14" fmla="*/ 2605834 h 3993185"/>
                  <a:gd name="connsiteX15" fmla="*/ 1699503 w 6059308"/>
                  <a:gd name="connsiteY15" fmla="*/ 3165100 h 3993185"/>
                  <a:gd name="connsiteX16" fmla="*/ 1168272 w 6059308"/>
                  <a:gd name="connsiteY16" fmla="*/ 3492852 h 3993185"/>
                  <a:gd name="connsiteX17" fmla="*/ 826276 w 6059308"/>
                  <a:gd name="connsiteY17" fmla="*/ 2914821 h 3993185"/>
                  <a:gd name="connsiteX18" fmla="*/ 1067964 w 6059308"/>
                  <a:gd name="connsiteY18" fmla="*/ 2776983 h 3993185"/>
                  <a:gd name="connsiteX19" fmla="*/ 1049123 w 6059308"/>
                  <a:gd name="connsiteY19" fmla="*/ 2788212 h 3993185"/>
                  <a:gd name="connsiteX20" fmla="*/ 1386597 w 6059308"/>
                  <a:gd name="connsiteY20" fmla="*/ 3358104 h 3993185"/>
                  <a:gd name="connsiteX21" fmla="*/ 1455328 w 6059308"/>
                  <a:gd name="connsiteY21" fmla="*/ 3315147 h 3993185"/>
                  <a:gd name="connsiteX22" fmla="*/ 1119211 w 6059308"/>
                  <a:gd name="connsiteY22" fmla="*/ 2747742 h 3993185"/>
                  <a:gd name="connsiteX23" fmla="*/ 1346203 w 6059308"/>
                  <a:gd name="connsiteY23" fmla="*/ 2618269 h 3993185"/>
                  <a:gd name="connsiteX24" fmla="*/ 1368359 w 6059308"/>
                  <a:gd name="connsiteY24" fmla="*/ 2605834 h 3993185"/>
                  <a:gd name="connsiteX25" fmla="*/ 1739144 w 6059308"/>
                  <a:gd name="connsiteY25" fmla="*/ 2395271 h 3993185"/>
                  <a:gd name="connsiteX26" fmla="*/ 2062601 w 6059308"/>
                  <a:gd name="connsiteY26" fmla="*/ 2941273 h 3993185"/>
                  <a:gd name="connsiteX27" fmla="*/ 1768611 w 6059308"/>
                  <a:gd name="connsiteY27" fmla="*/ 3122897 h 3993185"/>
                  <a:gd name="connsiteX28" fmla="*/ 1438749 w 6059308"/>
                  <a:gd name="connsiteY28" fmla="*/ 2565968 h 3993185"/>
                  <a:gd name="connsiteX29" fmla="*/ 1739144 w 6059308"/>
                  <a:gd name="connsiteY29" fmla="*/ 2395271 h 3993185"/>
                  <a:gd name="connsiteX30" fmla="*/ 2151151 w 6059308"/>
                  <a:gd name="connsiteY30" fmla="*/ 2161572 h 3993185"/>
                  <a:gd name="connsiteX31" fmla="*/ 2465790 w 6059308"/>
                  <a:gd name="connsiteY31" fmla="*/ 2692351 h 3993185"/>
                  <a:gd name="connsiteX32" fmla="*/ 2131482 w 6059308"/>
                  <a:gd name="connsiteY32" fmla="*/ 2898995 h 3993185"/>
                  <a:gd name="connsiteX33" fmla="*/ 1809683 w 6059308"/>
                  <a:gd name="connsiteY33" fmla="*/ 2355631 h 3993185"/>
                  <a:gd name="connsiteX34" fmla="*/ 2151151 w 6059308"/>
                  <a:gd name="connsiteY34" fmla="*/ 2161572 h 3993185"/>
                  <a:gd name="connsiteX35" fmla="*/ 2590893 w 6059308"/>
                  <a:gd name="connsiteY35" fmla="*/ 1912197 h 3993185"/>
                  <a:gd name="connsiteX36" fmla="*/ 2895810 w 6059308"/>
                  <a:gd name="connsiteY36" fmla="*/ 2427150 h 3993185"/>
                  <a:gd name="connsiteX37" fmla="*/ 2534748 w 6059308"/>
                  <a:gd name="connsiteY37" fmla="*/ 2649997 h 3993185"/>
                  <a:gd name="connsiteX38" fmla="*/ 2222068 w 6059308"/>
                  <a:gd name="connsiteY38" fmla="*/ 2121781 h 3993185"/>
                  <a:gd name="connsiteX39" fmla="*/ 2590893 w 6059308"/>
                  <a:gd name="connsiteY39" fmla="*/ 1912197 h 3993185"/>
                  <a:gd name="connsiteX40" fmla="*/ 3103283 w 6059308"/>
                  <a:gd name="connsiteY40" fmla="*/ 1621674 h 3993185"/>
                  <a:gd name="connsiteX41" fmla="*/ 3397273 w 6059308"/>
                  <a:gd name="connsiteY41" fmla="*/ 2117786 h 3993185"/>
                  <a:gd name="connsiteX42" fmla="*/ 2964993 w 6059308"/>
                  <a:gd name="connsiteY42" fmla="*/ 2384570 h 3993185"/>
                  <a:gd name="connsiteX43" fmla="*/ 2661583 w 6059308"/>
                  <a:gd name="connsiteY43" fmla="*/ 1872556 h 3993185"/>
                  <a:gd name="connsiteX44" fmla="*/ 3103283 w 6059308"/>
                  <a:gd name="connsiteY44" fmla="*/ 1621674 h 3993185"/>
                  <a:gd name="connsiteX45" fmla="*/ 3661570 w 6059308"/>
                  <a:gd name="connsiteY45" fmla="*/ 1305226 h 3993185"/>
                  <a:gd name="connsiteX46" fmla="*/ 3943577 w 6059308"/>
                  <a:gd name="connsiteY46" fmla="*/ 1780614 h 3993185"/>
                  <a:gd name="connsiteX47" fmla="*/ 3466230 w 6059308"/>
                  <a:gd name="connsiteY47" fmla="*/ 2075131 h 3993185"/>
                  <a:gd name="connsiteX48" fmla="*/ 3173898 w 6059308"/>
                  <a:gd name="connsiteY48" fmla="*/ 1581807 h 3993185"/>
                  <a:gd name="connsiteX49" fmla="*/ 3661570 w 6059308"/>
                  <a:gd name="connsiteY49" fmla="*/ 1305226 h 3993185"/>
                  <a:gd name="connsiteX50" fmla="*/ 4850264 w 6059308"/>
                  <a:gd name="connsiteY50" fmla="*/ 1080269 h 3993185"/>
                  <a:gd name="connsiteX51" fmla="*/ 4782287 w 6059308"/>
                  <a:gd name="connsiteY51" fmla="*/ 1152693 h 3993185"/>
                  <a:gd name="connsiteX52" fmla="*/ 4811302 w 6059308"/>
                  <a:gd name="connsiteY52" fmla="*/ 1211626 h 3993185"/>
                  <a:gd name="connsiteX53" fmla="*/ 4916131 w 6059308"/>
                  <a:gd name="connsiteY53" fmla="*/ 1191203 h 3993185"/>
                  <a:gd name="connsiteX54" fmla="*/ 4850264 w 6059308"/>
                  <a:gd name="connsiteY54" fmla="*/ 1080269 h 3993185"/>
                  <a:gd name="connsiteX55" fmla="*/ 4197925 w 6059308"/>
                  <a:gd name="connsiteY55" fmla="*/ 1001062 h 3993185"/>
                  <a:gd name="connsiteX56" fmla="*/ 4467874 w 6059308"/>
                  <a:gd name="connsiteY56" fmla="*/ 1456931 h 3993185"/>
                  <a:gd name="connsiteX57" fmla="*/ 4012307 w 6059308"/>
                  <a:gd name="connsiteY57" fmla="*/ 1738259 h 3993185"/>
                  <a:gd name="connsiteX58" fmla="*/ 3732184 w 6059308"/>
                  <a:gd name="connsiteY58" fmla="*/ 1265283 h 3993185"/>
                  <a:gd name="connsiteX59" fmla="*/ 4197925 w 6059308"/>
                  <a:gd name="connsiteY59" fmla="*/ 1001062 h 3993185"/>
                  <a:gd name="connsiteX60" fmla="*/ 5132573 w 6059308"/>
                  <a:gd name="connsiteY60" fmla="*/ 931503 h 3993185"/>
                  <a:gd name="connsiteX61" fmla="*/ 4922914 w 6059308"/>
                  <a:gd name="connsiteY61" fmla="*/ 1041005 h 3993185"/>
                  <a:gd name="connsiteX62" fmla="*/ 4990212 w 6059308"/>
                  <a:gd name="connsiteY62" fmla="*/ 1153446 h 3993185"/>
                  <a:gd name="connsiteX63" fmla="*/ 5198214 w 6059308"/>
                  <a:gd name="connsiteY63" fmla="*/ 1042211 h 3993185"/>
                  <a:gd name="connsiteX64" fmla="*/ 5132573 w 6059308"/>
                  <a:gd name="connsiteY64" fmla="*/ 931503 h 3993185"/>
                  <a:gd name="connsiteX65" fmla="*/ 5430030 w 6059308"/>
                  <a:gd name="connsiteY65" fmla="*/ 776934 h 3993185"/>
                  <a:gd name="connsiteX66" fmla="*/ 5205826 w 6059308"/>
                  <a:gd name="connsiteY66" fmla="*/ 893973 h 3993185"/>
                  <a:gd name="connsiteX67" fmla="*/ 5271617 w 6059308"/>
                  <a:gd name="connsiteY67" fmla="*/ 1003399 h 3993185"/>
                  <a:gd name="connsiteX68" fmla="*/ 5494012 w 6059308"/>
                  <a:gd name="connsiteY68" fmla="*/ 883949 h 3993185"/>
                  <a:gd name="connsiteX69" fmla="*/ 5430030 w 6059308"/>
                  <a:gd name="connsiteY69" fmla="*/ 776934 h 3993185"/>
                  <a:gd name="connsiteX70" fmla="*/ 4646107 w 6059308"/>
                  <a:gd name="connsiteY70" fmla="*/ 734882 h 3993185"/>
                  <a:gd name="connsiteX71" fmla="*/ 4577904 w 6059308"/>
                  <a:gd name="connsiteY71" fmla="*/ 818761 h 3993185"/>
                  <a:gd name="connsiteX72" fmla="*/ 4616791 w 6059308"/>
                  <a:gd name="connsiteY72" fmla="*/ 871515 h 3993185"/>
                  <a:gd name="connsiteX73" fmla="*/ 4712577 w 6059308"/>
                  <a:gd name="connsiteY73" fmla="*/ 847851 h 3993185"/>
                  <a:gd name="connsiteX74" fmla="*/ 4646107 w 6059308"/>
                  <a:gd name="connsiteY74" fmla="*/ 734882 h 3993185"/>
                  <a:gd name="connsiteX75" fmla="*/ 5620659 w 6059308"/>
                  <a:gd name="connsiteY75" fmla="*/ 683442 h 3993185"/>
                  <a:gd name="connsiteX76" fmla="*/ 5595148 w 6059308"/>
                  <a:gd name="connsiteY76" fmla="*/ 691624 h 3993185"/>
                  <a:gd name="connsiteX77" fmla="*/ 5503357 w 6059308"/>
                  <a:gd name="connsiteY77" fmla="*/ 738726 h 3993185"/>
                  <a:gd name="connsiteX78" fmla="*/ 5567114 w 6059308"/>
                  <a:gd name="connsiteY78" fmla="*/ 845439 h 3993185"/>
                  <a:gd name="connsiteX79" fmla="*/ 5654007 w 6059308"/>
                  <a:gd name="connsiteY79" fmla="*/ 797358 h 3993185"/>
                  <a:gd name="connsiteX80" fmla="*/ 5675938 w 6059308"/>
                  <a:gd name="connsiteY80" fmla="*/ 711972 h 3993185"/>
                  <a:gd name="connsiteX81" fmla="*/ 5620659 w 6059308"/>
                  <a:gd name="connsiteY81" fmla="*/ 683442 h 3993185"/>
                  <a:gd name="connsiteX82" fmla="*/ 4912966 w 6059308"/>
                  <a:gd name="connsiteY82" fmla="*/ 560418 h 3993185"/>
                  <a:gd name="connsiteX83" fmla="*/ 4715214 w 6059308"/>
                  <a:gd name="connsiteY83" fmla="*/ 689514 h 3993185"/>
                  <a:gd name="connsiteX84" fmla="*/ 4781985 w 6059308"/>
                  <a:gd name="connsiteY84" fmla="*/ 802407 h 3993185"/>
                  <a:gd name="connsiteX85" fmla="*/ 4978456 w 6059308"/>
                  <a:gd name="connsiteY85" fmla="*/ 671276 h 3993185"/>
                  <a:gd name="connsiteX86" fmla="*/ 4912966 w 6059308"/>
                  <a:gd name="connsiteY86" fmla="*/ 560418 h 3993185"/>
                  <a:gd name="connsiteX87" fmla="*/ 5193692 w 6059308"/>
                  <a:gd name="connsiteY87" fmla="*/ 377437 h 3993185"/>
                  <a:gd name="connsiteX88" fmla="*/ 4981847 w 6059308"/>
                  <a:gd name="connsiteY88" fmla="*/ 515426 h 3993185"/>
                  <a:gd name="connsiteX89" fmla="*/ 5047564 w 6059308"/>
                  <a:gd name="connsiteY89" fmla="*/ 625380 h 3993185"/>
                  <a:gd name="connsiteX90" fmla="*/ 5257524 w 6059308"/>
                  <a:gd name="connsiteY90" fmla="*/ 484678 h 3993185"/>
                  <a:gd name="connsiteX91" fmla="*/ 5193692 w 6059308"/>
                  <a:gd name="connsiteY91" fmla="*/ 377437 h 3993185"/>
                  <a:gd name="connsiteX92" fmla="*/ 5379026 w 6059308"/>
                  <a:gd name="connsiteY92" fmla="*/ 270157 h 3993185"/>
                  <a:gd name="connsiteX93" fmla="*/ 5358284 w 6059308"/>
                  <a:gd name="connsiteY93" fmla="*/ 274793 h 3993185"/>
                  <a:gd name="connsiteX94" fmla="*/ 5262649 w 6059308"/>
                  <a:gd name="connsiteY94" fmla="*/ 332069 h 3993185"/>
                  <a:gd name="connsiteX95" fmla="*/ 5326406 w 6059308"/>
                  <a:gd name="connsiteY95" fmla="*/ 439159 h 3993185"/>
                  <a:gd name="connsiteX96" fmla="*/ 5420081 w 6059308"/>
                  <a:gd name="connsiteY96" fmla="*/ 375026 h 3993185"/>
                  <a:gd name="connsiteX97" fmla="*/ 5434400 w 6059308"/>
                  <a:gd name="connsiteY97" fmla="*/ 305014 h 3993185"/>
                  <a:gd name="connsiteX98" fmla="*/ 5379026 w 6059308"/>
                  <a:gd name="connsiteY98" fmla="*/ 270157 h 3993185"/>
                  <a:gd name="connsiteX99" fmla="*/ 5635712 w 6059308"/>
                  <a:gd name="connsiteY99" fmla="*/ 294 h 3993185"/>
                  <a:gd name="connsiteX100" fmla="*/ 5702465 w 6059308"/>
                  <a:gd name="connsiteY100" fmla="*/ 15244 h 3993185"/>
                  <a:gd name="connsiteX101" fmla="*/ 6028032 w 6059308"/>
                  <a:gd name="connsiteY101" fmla="*/ 383617 h 3993185"/>
                  <a:gd name="connsiteX102" fmla="*/ 6059081 w 6059308"/>
                  <a:gd name="connsiteY102" fmla="*/ 518064 h 3993185"/>
                  <a:gd name="connsiteX103" fmla="*/ 6059308 w 6059308"/>
                  <a:gd name="connsiteY103" fmla="*/ 623496 h 3993185"/>
                  <a:gd name="connsiteX104" fmla="*/ 5950936 w 6059308"/>
                  <a:gd name="connsiteY104" fmla="*/ 740459 h 3993185"/>
                  <a:gd name="connsiteX105" fmla="*/ 5642025 w 6059308"/>
                  <a:gd name="connsiteY105" fmla="*/ 902865 h 3993185"/>
                  <a:gd name="connsiteX106" fmla="*/ 5613160 w 6059308"/>
                  <a:gd name="connsiteY106" fmla="*/ 920425 h 3993185"/>
                  <a:gd name="connsiteX107" fmla="*/ 5646094 w 6059308"/>
                  <a:gd name="connsiteY107" fmla="*/ 988628 h 3993185"/>
                  <a:gd name="connsiteX108" fmla="*/ 5641648 w 6059308"/>
                  <a:gd name="connsiteY108" fmla="*/ 1105139 h 3993185"/>
                  <a:gd name="connsiteX109" fmla="*/ 5547520 w 6059308"/>
                  <a:gd name="connsiteY109" fmla="*/ 1109510 h 3993185"/>
                  <a:gd name="connsiteX110" fmla="*/ 5509838 w 6059308"/>
                  <a:gd name="connsiteY110" fmla="*/ 990964 h 3993185"/>
                  <a:gd name="connsiteX111" fmla="*/ 5523178 w 6059308"/>
                  <a:gd name="connsiteY111" fmla="*/ 966472 h 3993185"/>
                  <a:gd name="connsiteX112" fmla="*/ 5316608 w 6059308"/>
                  <a:gd name="connsiteY112" fmla="*/ 1075672 h 3993185"/>
                  <a:gd name="connsiteX113" fmla="*/ 5347205 w 6059308"/>
                  <a:gd name="connsiteY113" fmla="*/ 1141162 h 3993185"/>
                  <a:gd name="connsiteX114" fmla="*/ 5348487 w 6059308"/>
                  <a:gd name="connsiteY114" fmla="*/ 1258803 h 3993185"/>
                  <a:gd name="connsiteX115" fmla="*/ 5251872 w 6059308"/>
                  <a:gd name="connsiteY115" fmla="*/ 1266415 h 3993185"/>
                  <a:gd name="connsiteX116" fmla="*/ 5213663 w 6059308"/>
                  <a:gd name="connsiteY116" fmla="*/ 1148171 h 3993185"/>
                  <a:gd name="connsiteX117" fmla="*/ 5223687 w 6059308"/>
                  <a:gd name="connsiteY117" fmla="*/ 1125261 h 3993185"/>
                  <a:gd name="connsiteX118" fmla="*/ 5126845 w 6059308"/>
                  <a:gd name="connsiteY118" fmla="*/ 1175678 h 3993185"/>
                  <a:gd name="connsiteX119" fmla="*/ 5033848 w 6059308"/>
                  <a:gd name="connsiteY119" fmla="*/ 1225568 h 3993185"/>
                  <a:gd name="connsiteX120" fmla="*/ 5069947 w 6059308"/>
                  <a:gd name="connsiteY120" fmla="*/ 1296786 h 3993185"/>
                  <a:gd name="connsiteX121" fmla="*/ 5066630 w 6059308"/>
                  <a:gd name="connsiteY121" fmla="*/ 1408172 h 3993185"/>
                  <a:gd name="connsiteX122" fmla="*/ 4973256 w 6059308"/>
                  <a:gd name="connsiteY122" fmla="*/ 1418271 h 3993185"/>
                  <a:gd name="connsiteX123" fmla="*/ 4927511 w 6059308"/>
                  <a:gd name="connsiteY123" fmla="*/ 1308995 h 3993185"/>
                  <a:gd name="connsiteX124" fmla="*/ 4939494 w 6059308"/>
                  <a:gd name="connsiteY124" fmla="*/ 1275232 h 3993185"/>
                  <a:gd name="connsiteX125" fmla="*/ 4755759 w 6059308"/>
                  <a:gd name="connsiteY125" fmla="*/ 1370792 h 3993185"/>
                  <a:gd name="connsiteX126" fmla="*/ 4692229 w 6059308"/>
                  <a:gd name="connsiteY126" fmla="*/ 1379534 h 3993185"/>
                  <a:gd name="connsiteX127" fmla="*/ 4579110 w 6059308"/>
                  <a:gd name="connsiteY127" fmla="*/ 1379911 h 3993185"/>
                  <a:gd name="connsiteX128" fmla="*/ 4321369 w 6059308"/>
                  <a:gd name="connsiteY128" fmla="*/ 944692 h 3993185"/>
                  <a:gd name="connsiteX129" fmla="*/ 4370054 w 6059308"/>
                  <a:gd name="connsiteY129" fmla="*/ 849207 h 3993185"/>
                  <a:gd name="connsiteX130" fmla="*/ 4422204 w 6059308"/>
                  <a:gd name="connsiteY130" fmla="*/ 781306 h 3993185"/>
                  <a:gd name="connsiteX131" fmla="*/ 4591168 w 6059308"/>
                  <a:gd name="connsiteY131" fmla="*/ 670899 h 3993185"/>
                  <a:gd name="connsiteX132" fmla="*/ 4480686 w 6059308"/>
                  <a:gd name="connsiteY132" fmla="*/ 607218 h 3993185"/>
                  <a:gd name="connsiteX133" fmla="*/ 4514223 w 6059308"/>
                  <a:gd name="connsiteY133" fmla="*/ 505403 h 3993185"/>
                  <a:gd name="connsiteX134" fmla="*/ 4621915 w 6059308"/>
                  <a:gd name="connsiteY134" fmla="*/ 540296 h 3993185"/>
                  <a:gd name="connsiteX135" fmla="*/ 4647087 w 6059308"/>
                  <a:gd name="connsiteY135" fmla="*/ 576470 h 3993185"/>
                  <a:gd name="connsiteX136" fmla="*/ 4672635 w 6059308"/>
                  <a:gd name="connsiteY136" fmla="*/ 616940 h 3993185"/>
                  <a:gd name="connsiteX137" fmla="*/ 4855464 w 6059308"/>
                  <a:gd name="connsiteY137" fmla="*/ 496812 h 3993185"/>
                  <a:gd name="connsiteX138" fmla="*/ 4749580 w 6059308"/>
                  <a:gd name="connsiteY138" fmla="*/ 436823 h 3993185"/>
                  <a:gd name="connsiteX139" fmla="*/ 4782363 w 6059308"/>
                  <a:gd name="connsiteY139" fmla="*/ 329808 h 3993185"/>
                  <a:gd name="connsiteX140" fmla="*/ 4889303 w 6059308"/>
                  <a:gd name="connsiteY140" fmla="*/ 366434 h 3993185"/>
                  <a:gd name="connsiteX141" fmla="*/ 4939193 w 6059308"/>
                  <a:gd name="connsiteY141" fmla="*/ 441571 h 3993185"/>
                  <a:gd name="connsiteX142" fmla="*/ 5117124 w 6059308"/>
                  <a:gd name="connsiteY142" fmla="*/ 324457 h 3993185"/>
                  <a:gd name="connsiteX143" fmla="*/ 5037540 w 6059308"/>
                  <a:gd name="connsiteY143" fmla="*/ 265071 h 3993185"/>
                  <a:gd name="connsiteX144" fmla="*/ 5058567 w 6059308"/>
                  <a:gd name="connsiteY144" fmla="*/ 146978 h 3993185"/>
                  <a:gd name="connsiteX145" fmla="*/ 5171083 w 6059308"/>
                  <a:gd name="connsiteY145" fmla="*/ 185564 h 3993185"/>
                  <a:gd name="connsiteX146" fmla="*/ 5219692 w 6059308"/>
                  <a:gd name="connsiteY146" fmla="*/ 257309 h 3993185"/>
                  <a:gd name="connsiteX147" fmla="*/ 5568847 w 6059308"/>
                  <a:gd name="connsiteY147" fmla="*/ 26096 h 3993185"/>
                  <a:gd name="connsiteX148" fmla="*/ 5635712 w 6059308"/>
                  <a:gd name="connsiteY148" fmla="*/ 294 h 399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6059308" h="3993185">
                    <a:moveTo>
                      <a:pt x="269798" y="3232098"/>
                    </a:moveTo>
                    <a:cubicBezTo>
                      <a:pt x="388419" y="3432337"/>
                      <a:pt x="505909" y="3630390"/>
                      <a:pt x="623551" y="3828895"/>
                    </a:cubicBezTo>
                    <a:lnTo>
                      <a:pt x="357294" y="3993185"/>
                    </a:lnTo>
                    <a:cubicBezTo>
                      <a:pt x="372141" y="3947892"/>
                      <a:pt x="380280" y="3899811"/>
                      <a:pt x="380355" y="3849996"/>
                    </a:cubicBezTo>
                    <a:cubicBezTo>
                      <a:pt x="380506" y="3620216"/>
                      <a:pt x="217195" y="3429096"/>
                      <a:pt x="0" y="3385989"/>
                    </a:cubicBezTo>
                    <a:close/>
                    <a:moveTo>
                      <a:pt x="497167" y="3102474"/>
                    </a:moveTo>
                    <a:cubicBezTo>
                      <a:pt x="614432" y="3300452"/>
                      <a:pt x="729661" y="3494887"/>
                      <a:pt x="846172" y="3691584"/>
                    </a:cubicBezTo>
                    <a:lnTo>
                      <a:pt x="692206" y="3786541"/>
                    </a:lnTo>
                    <a:cubicBezTo>
                      <a:pt x="573811" y="3586754"/>
                      <a:pt x="457150" y="3389907"/>
                      <a:pt x="339961" y="3192080"/>
                    </a:cubicBezTo>
                    <a:close/>
                    <a:moveTo>
                      <a:pt x="755963" y="2954839"/>
                    </a:moveTo>
                    <a:cubicBezTo>
                      <a:pt x="871569" y="3150028"/>
                      <a:pt x="984915" y="3341299"/>
                      <a:pt x="1099390" y="3534604"/>
                    </a:cubicBezTo>
                    <a:cubicBezTo>
                      <a:pt x="1108359" y="3529328"/>
                      <a:pt x="1116950" y="3524279"/>
                      <a:pt x="1125466" y="3519230"/>
                    </a:cubicBezTo>
                    <a:lnTo>
                      <a:pt x="914903" y="3649155"/>
                    </a:lnTo>
                    <a:cubicBezTo>
                      <a:pt x="797940" y="3451780"/>
                      <a:pt x="683238" y="3258174"/>
                      <a:pt x="567255" y="3062457"/>
                    </a:cubicBezTo>
                    <a:close/>
                    <a:moveTo>
                      <a:pt x="1368359" y="2605834"/>
                    </a:moveTo>
                    <a:cubicBezTo>
                      <a:pt x="1478690" y="2792281"/>
                      <a:pt x="1588720" y="2977975"/>
                      <a:pt x="1699503" y="3165100"/>
                    </a:cubicBezTo>
                    <a:lnTo>
                      <a:pt x="1168272" y="3492852"/>
                    </a:lnTo>
                    <a:cubicBezTo>
                      <a:pt x="1054248" y="3300150"/>
                      <a:pt x="941506" y="3109558"/>
                      <a:pt x="826276" y="2914821"/>
                    </a:cubicBezTo>
                    <a:lnTo>
                      <a:pt x="1067964" y="2776983"/>
                    </a:lnTo>
                    <a:cubicBezTo>
                      <a:pt x="1061709" y="2780675"/>
                      <a:pt x="1055529" y="2784444"/>
                      <a:pt x="1049123" y="2788212"/>
                    </a:cubicBezTo>
                    <a:cubicBezTo>
                      <a:pt x="1162243" y="2979331"/>
                      <a:pt x="1274006" y="3167964"/>
                      <a:pt x="1386597" y="3358104"/>
                    </a:cubicBezTo>
                    <a:cubicBezTo>
                      <a:pt x="1410864" y="3342956"/>
                      <a:pt x="1431740" y="3329843"/>
                      <a:pt x="1455328" y="3315147"/>
                    </a:cubicBezTo>
                    <a:cubicBezTo>
                      <a:pt x="1342510" y="3124630"/>
                      <a:pt x="1230973" y="2936450"/>
                      <a:pt x="1119211" y="2747742"/>
                    </a:cubicBezTo>
                    <a:lnTo>
                      <a:pt x="1346203" y="2618269"/>
                    </a:lnTo>
                    <a:cubicBezTo>
                      <a:pt x="1353513" y="2614124"/>
                      <a:pt x="1360823" y="2610054"/>
                      <a:pt x="1368359" y="2605834"/>
                    </a:cubicBezTo>
                    <a:close/>
                    <a:moveTo>
                      <a:pt x="1739144" y="2395271"/>
                    </a:moveTo>
                    <a:cubicBezTo>
                      <a:pt x="1846837" y="2577046"/>
                      <a:pt x="1953627" y="2757389"/>
                      <a:pt x="2062601" y="2941273"/>
                    </a:cubicBezTo>
                    <a:cubicBezTo>
                      <a:pt x="1965308" y="3001337"/>
                      <a:pt x="1868015" y="3061401"/>
                      <a:pt x="1768611" y="3122897"/>
                    </a:cubicBezTo>
                    <a:cubicBezTo>
                      <a:pt x="1658657" y="2937279"/>
                      <a:pt x="1549758" y="2753470"/>
                      <a:pt x="1438749" y="2565968"/>
                    </a:cubicBezTo>
                    <a:cubicBezTo>
                      <a:pt x="1539132" y="2508918"/>
                      <a:pt x="1637631" y="2452924"/>
                      <a:pt x="1739144" y="2395271"/>
                    </a:cubicBezTo>
                    <a:close/>
                    <a:moveTo>
                      <a:pt x="2151151" y="2161572"/>
                    </a:moveTo>
                    <a:cubicBezTo>
                      <a:pt x="2255830" y="2338222"/>
                      <a:pt x="2360057" y="2513968"/>
                      <a:pt x="2465790" y="2692351"/>
                    </a:cubicBezTo>
                    <a:cubicBezTo>
                      <a:pt x="2355987" y="2760253"/>
                      <a:pt x="2245656" y="2828380"/>
                      <a:pt x="2131482" y="2898995"/>
                    </a:cubicBezTo>
                    <a:cubicBezTo>
                      <a:pt x="2023939" y="2717371"/>
                      <a:pt x="1918205" y="2538837"/>
                      <a:pt x="1809683" y="2355631"/>
                    </a:cubicBezTo>
                    <a:cubicBezTo>
                      <a:pt x="1922577" y="2291497"/>
                      <a:pt x="2034942" y="2227665"/>
                      <a:pt x="2151151" y="2161572"/>
                    </a:cubicBezTo>
                    <a:close/>
                    <a:moveTo>
                      <a:pt x="2590893" y="1912197"/>
                    </a:moveTo>
                    <a:cubicBezTo>
                      <a:pt x="2692708" y="2084099"/>
                      <a:pt x="2793769" y="2254871"/>
                      <a:pt x="2895810" y="2427150"/>
                    </a:cubicBezTo>
                    <a:cubicBezTo>
                      <a:pt x="2776209" y="2501005"/>
                      <a:pt x="2657212" y="2574484"/>
                      <a:pt x="2534748" y="2649997"/>
                    </a:cubicBezTo>
                    <a:cubicBezTo>
                      <a:pt x="2430144" y="2473272"/>
                      <a:pt x="2327576" y="2300013"/>
                      <a:pt x="2222068" y="2121781"/>
                    </a:cubicBezTo>
                    <a:cubicBezTo>
                      <a:pt x="2344909" y="2051995"/>
                      <a:pt x="2467072" y="1982586"/>
                      <a:pt x="2590893" y="1912197"/>
                    </a:cubicBezTo>
                    <a:close/>
                    <a:moveTo>
                      <a:pt x="3103283" y="1621674"/>
                    </a:moveTo>
                    <a:cubicBezTo>
                      <a:pt x="3201255" y="1787020"/>
                      <a:pt x="3298548" y="1951159"/>
                      <a:pt x="3397273" y="2117786"/>
                    </a:cubicBezTo>
                    <a:cubicBezTo>
                      <a:pt x="3251672" y="2207619"/>
                      <a:pt x="3109312" y="2295491"/>
                      <a:pt x="2964993" y="2384570"/>
                    </a:cubicBezTo>
                    <a:cubicBezTo>
                      <a:pt x="2864158" y="2214326"/>
                      <a:pt x="2764151" y="2045664"/>
                      <a:pt x="2661583" y="1872556"/>
                    </a:cubicBezTo>
                    <a:cubicBezTo>
                      <a:pt x="2807711" y="1789582"/>
                      <a:pt x="2953915" y="1706532"/>
                      <a:pt x="3103283" y="1621674"/>
                    </a:cubicBezTo>
                    <a:close/>
                    <a:moveTo>
                      <a:pt x="3661570" y="1305226"/>
                    </a:moveTo>
                    <a:cubicBezTo>
                      <a:pt x="3755849" y="1464166"/>
                      <a:pt x="3849373" y="1621749"/>
                      <a:pt x="3943577" y="1780614"/>
                    </a:cubicBezTo>
                    <a:cubicBezTo>
                      <a:pt x="3784260" y="1878886"/>
                      <a:pt x="3625622" y="1976782"/>
                      <a:pt x="3466230" y="2075131"/>
                    </a:cubicBezTo>
                    <a:cubicBezTo>
                      <a:pt x="3368334" y="1910011"/>
                      <a:pt x="3271568" y="1746700"/>
                      <a:pt x="3173898" y="1581807"/>
                    </a:cubicBezTo>
                    <a:cubicBezTo>
                      <a:pt x="3336079" y="1489864"/>
                      <a:pt x="3497053" y="1398525"/>
                      <a:pt x="3661570" y="1305226"/>
                    </a:cubicBezTo>
                    <a:close/>
                    <a:moveTo>
                      <a:pt x="4850264" y="1080269"/>
                    </a:moveTo>
                    <a:cubicBezTo>
                      <a:pt x="4814392" y="1094211"/>
                      <a:pt x="4783569" y="1114032"/>
                      <a:pt x="4782287" y="1152693"/>
                    </a:cubicBezTo>
                    <a:cubicBezTo>
                      <a:pt x="4781609" y="1172588"/>
                      <a:pt x="4795024" y="1201226"/>
                      <a:pt x="4811302" y="1211626"/>
                    </a:cubicBezTo>
                    <a:cubicBezTo>
                      <a:pt x="4847702" y="1235064"/>
                      <a:pt x="4882294" y="1213435"/>
                      <a:pt x="4916131" y="1191203"/>
                    </a:cubicBezTo>
                    <a:cubicBezTo>
                      <a:pt x="4894200" y="1154275"/>
                      <a:pt x="4872722" y="1118177"/>
                      <a:pt x="4850264" y="1080269"/>
                    </a:cubicBezTo>
                    <a:close/>
                    <a:moveTo>
                      <a:pt x="4197925" y="1001062"/>
                    </a:moveTo>
                    <a:cubicBezTo>
                      <a:pt x="4288134" y="1153445"/>
                      <a:pt x="4377288" y="1303869"/>
                      <a:pt x="4467874" y="1456931"/>
                    </a:cubicBezTo>
                    <a:cubicBezTo>
                      <a:pt x="4315114" y="1551285"/>
                      <a:pt x="4164313" y="1644433"/>
                      <a:pt x="4012307" y="1738259"/>
                    </a:cubicBezTo>
                    <a:cubicBezTo>
                      <a:pt x="3918556" y="1579998"/>
                      <a:pt x="3826161" y="1424073"/>
                      <a:pt x="3732184" y="1265283"/>
                    </a:cubicBezTo>
                    <a:cubicBezTo>
                      <a:pt x="3885999" y="1178013"/>
                      <a:pt x="4040794" y="1090216"/>
                      <a:pt x="4197925" y="1001062"/>
                    </a:cubicBezTo>
                    <a:close/>
                    <a:moveTo>
                      <a:pt x="5132573" y="931503"/>
                    </a:moveTo>
                    <a:cubicBezTo>
                      <a:pt x="5061431" y="968657"/>
                      <a:pt x="4993227" y="1004304"/>
                      <a:pt x="4922914" y="1041005"/>
                    </a:cubicBezTo>
                    <a:cubicBezTo>
                      <a:pt x="4945975" y="1079591"/>
                      <a:pt x="4967604" y="1115614"/>
                      <a:pt x="4990212" y="1153446"/>
                    </a:cubicBezTo>
                    <a:cubicBezTo>
                      <a:pt x="5060375" y="1115916"/>
                      <a:pt x="5127298" y="1080118"/>
                      <a:pt x="5198214" y="1042211"/>
                    </a:cubicBezTo>
                    <a:cubicBezTo>
                      <a:pt x="5174701" y="1002495"/>
                      <a:pt x="5153901" y="967376"/>
                      <a:pt x="5132573" y="931503"/>
                    </a:cubicBezTo>
                    <a:close/>
                    <a:moveTo>
                      <a:pt x="5430030" y="776934"/>
                    </a:moveTo>
                    <a:cubicBezTo>
                      <a:pt x="5353913" y="816651"/>
                      <a:pt x="5280509" y="854935"/>
                      <a:pt x="5205826" y="893973"/>
                    </a:cubicBezTo>
                    <a:cubicBezTo>
                      <a:pt x="5229188" y="932784"/>
                      <a:pt x="5250064" y="967527"/>
                      <a:pt x="5271617" y="1003399"/>
                    </a:cubicBezTo>
                    <a:cubicBezTo>
                      <a:pt x="5348110" y="962327"/>
                      <a:pt x="5420232" y="923590"/>
                      <a:pt x="5494012" y="883949"/>
                    </a:cubicBezTo>
                    <a:cubicBezTo>
                      <a:pt x="5472157" y="847323"/>
                      <a:pt x="5451809" y="813335"/>
                      <a:pt x="5430030" y="776934"/>
                    </a:cubicBezTo>
                    <a:close/>
                    <a:moveTo>
                      <a:pt x="4646107" y="734882"/>
                    </a:moveTo>
                    <a:cubicBezTo>
                      <a:pt x="4611441" y="757039"/>
                      <a:pt x="4573307" y="774824"/>
                      <a:pt x="4577904" y="818761"/>
                    </a:cubicBezTo>
                    <a:cubicBezTo>
                      <a:pt x="4579939" y="837903"/>
                      <a:pt x="4599081" y="860813"/>
                      <a:pt x="4616791" y="871515"/>
                    </a:cubicBezTo>
                    <a:cubicBezTo>
                      <a:pt x="4652362" y="892993"/>
                      <a:pt x="4682130" y="869631"/>
                      <a:pt x="4712577" y="847851"/>
                    </a:cubicBezTo>
                    <a:cubicBezTo>
                      <a:pt x="4690496" y="810245"/>
                      <a:pt x="4669243" y="774146"/>
                      <a:pt x="4646107" y="734882"/>
                    </a:cubicBezTo>
                    <a:close/>
                    <a:moveTo>
                      <a:pt x="5620659" y="683442"/>
                    </a:moveTo>
                    <a:cubicBezTo>
                      <a:pt x="5612722" y="684653"/>
                      <a:pt x="5604210" y="687366"/>
                      <a:pt x="5595148" y="691624"/>
                    </a:cubicBezTo>
                    <a:cubicBezTo>
                      <a:pt x="5564853" y="705792"/>
                      <a:pt x="5535612" y="722070"/>
                      <a:pt x="5503357" y="738726"/>
                    </a:cubicBezTo>
                    <a:cubicBezTo>
                      <a:pt x="5525287" y="775503"/>
                      <a:pt x="5545485" y="809340"/>
                      <a:pt x="5567114" y="845439"/>
                    </a:cubicBezTo>
                    <a:cubicBezTo>
                      <a:pt x="5597786" y="828633"/>
                      <a:pt x="5627027" y="814842"/>
                      <a:pt x="5654007" y="797358"/>
                    </a:cubicBezTo>
                    <a:cubicBezTo>
                      <a:pt x="5684830" y="777462"/>
                      <a:pt x="5692744" y="741137"/>
                      <a:pt x="5675938" y="711972"/>
                    </a:cubicBezTo>
                    <a:cubicBezTo>
                      <a:pt x="5663107" y="689702"/>
                      <a:pt x="5644469" y="679811"/>
                      <a:pt x="5620659" y="683442"/>
                    </a:cubicBezTo>
                    <a:close/>
                    <a:moveTo>
                      <a:pt x="4912966" y="560418"/>
                    </a:moveTo>
                    <a:cubicBezTo>
                      <a:pt x="4845065" y="604806"/>
                      <a:pt x="4781534" y="646256"/>
                      <a:pt x="4715214" y="689514"/>
                    </a:cubicBezTo>
                    <a:cubicBezTo>
                      <a:pt x="4737673" y="727497"/>
                      <a:pt x="4759076" y="763671"/>
                      <a:pt x="4781985" y="802407"/>
                    </a:cubicBezTo>
                    <a:cubicBezTo>
                      <a:pt x="4848305" y="758094"/>
                      <a:pt x="4912288" y="715439"/>
                      <a:pt x="4978456" y="671276"/>
                    </a:cubicBezTo>
                    <a:cubicBezTo>
                      <a:pt x="4956375" y="633972"/>
                      <a:pt x="4935650" y="598853"/>
                      <a:pt x="4912966" y="560418"/>
                    </a:cubicBezTo>
                    <a:close/>
                    <a:moveTo>
                      <a:pt x="5193692" y="377437"/>
                    </a:moveTo>
                    <a:cubicBezTo>
                      <a:pt x="5120666" y="424991"/>
                      <a:pt x="5051935" y="469756"/>
                      <a:pt x="4981847" y="515426"/>
                    </a:cubicBezTo>
                    <a:cubicBezTo>
                      <a:pt x="5004231" y="552881"/>
                      <a:pt x="5025181" y="588000"/>
                      <a:pt x="5047564" y="625380"/>
                    </a:cubicBezTo>
                    <a:cubicBezTo>
                      <a:pt x="5118329" y="577977"/>
                      <a:pt x="5187361" y="531780"/>
                      <a:pt x="5257524" y="484678"/>
                    </a:cubicBezTo>
                    <a:cubicBezTo>
                      <a:pt x="5235367" y="447600"/>
                      <a:pt x="5215698" y="414591"/>
                      <a:pt x="5193692" y="377437"/>
                    </a:cubicBezTo>
                    <a:close/>
                    <a:moveTo>
                      <a:pt x="5379026" y="270157"/>
                    </a:moveTo>
                    <a:cubicBezTo>
                      <a:pt x="5371878" y="270078"/>
                      <a:pt x="5364822" y="271534"/>
                      <a:pt x="5358284" y="274793"/>
                    </a:cubicBezTo>
                    <a:cubicBezTo>
                      <a:pt x="5325502" y="291072"/>
                      <a:pt x="5295281" y="312248"/>
                      <a:pt x="5262649" y="332069"/>
                    </a:cubicBezTo>
                    <a:cubicBezTo>
                      <a:pt x="5285257" y="370052"/>
                      <a:pt x="5304927" y="403060"/>
                      <a:pt x="5326406" y="439159"/>
                    </a:cubicBezTo>
                    <a:cubicBezTo>
                      <a:pt x="5358962" y="417153"/>
                      <a:pt x="5390916" y="397860"/>
                      <a:pt x="5420081" y="375026"/>
                    </a:cubicBezTo>
                    <a:cubicBezTo>
                      <a:pt x="5442916" y="357165"/>
                      <a:pt x="5449775" y="332220"/>
                      <a:pt x="5434400" y="305014"/>
                    </a:cubicBezTo>
                    <a:cubicBezTo>
                      <a:pt x="5422756" y="284440"/>
                      <a:pt x="5400473" y="270394"/>
                      <a:pt x="5379026" y="270157"/>
                    </a:cubicBezTo>
                    <a:close/>
                    <a:moveTo>
                      <a:pt x="5635712" y="294"/>
                    </a:moveTo>
                    <a:cubicBezTo>
                      <a:pt x="5657793" y="-1336"/>
                      <a:pt x="5679856" y="3827"/>
                      <a:pt x="5702465" y="15244"/>
                    </a:cubicBezTo>
                    <a:cubicBezTo>
                      <a:pt x="5859597" y="94677"/>
                      <a:pt x="5978594" y="209077"/>
                      <a:pt x="6028032" y="383617"/>
                    </a:cubicBezTo>
                    <a:cubicBezTo>
                      <a:pt x="6040541" y="427855"/>
                      <a:pt x="6048908" y="473223"/>
                      <a:pt x="6059081" y="518064"/>
                    </a:cubicBezTo>
                    <a:cubicBezTo>
                      <a:pt x="6059308" y="553258"/>
                      <a:pt x="6059308" y="588377"/>
                      <a:pt x="6059308" y="623496"/>
                    </a:cubicBezTo>
                    <a:cubicBezTo>
                      <a:pt x="6047626" y="685218"/>
                      <a:pt x="6003765" y="714459"/>
                      <a:pt x="5950936" y="740459"/>
                    </a:cubicBezTo>
                    <a:cubicBezTo>
                      <a:pt x="5846634" y="791781"/>
                      <a:pt x="5744819" y="848303"/>
                      <a:pt x="5642025" y="902865"/>
                    </a:cubicBezTo>
                    <a:cubicBezTo>
                      <a:pt x="5632303" y="908065"/>
                      <a:pt x="5623109" y="914321"/>
                      <a:pt x="5613160" y="920425"/>
                    </a:cubicBezTo>
                    <a:cubicBezTo>
                      <a:pt x="5624616" y="944541"/>
                      <a:pt x="5633659" y="967602"/>
                      <a:pt x="5646094" y="988628"/>
                    </a:cubicBezTo>
                    <a:cubicBezTo>
                      <a:pt x="5673526" y="1035051"/>
                      <a:pt x="5672697" y="1076200"/>
                      <a:pt x="5641648" y="1105139"/>
                    </a:cubicBezTo>
                    <a:cubicBezTo>
                      <a:pt x="5617682" y="1127446"/>
                      <a:pt x="5577438" y="1129255"/>
                      <a:pt x="5547520" y="1109510"/>
                    </a:cubicBezTo>
                    <a:cubicBezTo>
                      <a:pt x="5507653" y="1083133"/>
                      <a:pt x="5491751" y="1033243"/>
                      <a:pt x="5509838" y="990964"/>
                    </a:cubicBezTo>
                    <a:cubicBezTo>
                      <a:pt x="5512174" y="985463"/>
                      <a:pt x="5515566" y="980414"/>
                      <a:pt x="5523178" y="966472"/>
                    </a:cubicBezTo>
                    <a:cubicBezTo>
                      <a:pt x="5449020" y="1005660"/>
                      <a:pt x="5382777" y="1040704"/>
                      <a:pt x="5316608" y="1075672"/>
                    </a:cubicBezTo>
                    <a:cubicBezTo>
                      <a:pt x="5327536" y="1099336"/>
                      <a:pt x="5335374" y="1121492"/>
                      <a:pt x="5347205" y="1141162"/>
                    </a:cubicBezTo>
                    <a:cubicBezTo>
                      <a:pt x="5374110" y="1185852"/>
                      <a:pt x="5375617" y="1230693"/>
                      <a:pt x="5348487" y="1258803"/>
                    </a:cubicBezTo>
                    <a:cubicBezTo>
                      <a:pt x="5324596" y="1283598"/>
                      <a:pt x="5283750" y="1286838"/>
                      <a:pt x="5251872" y="1266415"/>
                    </a:cubicBezTo>
                    <a:cubicBezTo>
                      <a:pt x="5212080" y="1240942"/>
                      <a:pt x="5196631" y="1193388"/>
                      <a:pt x="5213663" y="1148171"/>
                    </a:cubicBezTo>
                    <a:cubicBezTo>
                      <a:pt x="5215698" y="1142669"/>
                      <a:pt x="5218335" y="1137394"/>
                      <a:pt x="5223687" y="1125261"/>
                    </a:cubicBezTo>
                    <a:cubicBezTo>
                      <a:pt x="5187437" y="1144101"/>
                      <a:pt x="5157065" y="1159701"/>
                      <a:pt x="5126845" y="1175678"/>
                    </a:cubicBezTo>
                    <a:cubicBezTo>
                      <a:pt x="5096173" y="1191881"/>
                      <a:pt x="5065726" y="1208461"/>
                      <a:pt x="5033848" y="1225568"/>
                    </a:cubicBezTo>
                    <a:cubicBezTo>
                      <a:pt x="5046660" y="1251192"/>
                      <a:pt x="5056985" y="1274705"/>
                      <a:pt x="5069947" y="1296786"/>
                    </a:cubicBezTo>
                    <a:cubicBezTo>
                      <a:pt x="5093987" y="1337783"/>
                      <a:pt x="5093460" y="1380137"/>
                      <a:pt x="5066630" y="1408172"/>
                    </a:cubicBezTo>
                    <a:cubicBezTo>
                      <a:pt x="5043494" y="1432363"/>
                      <a:pt x="5005210" y="1436508"/>
                      <a:pt x="4973256" y="1418271"/>
                    </a:cubicBezTo>
                    <a:cubicBezTo>
                      <a:pt x="4935575" y="1396717"/>
                      <a:pt x="4915302" y="1348485"/>
                      <a:pt x="4927511" y="1308995"/>
                    </a:cubicBezTo>
                    <a:cubicBezTo>
                      <a:pt x="4930299" y="1299951"/>
                      <a:pt x="4933841" y="1291134"/>
                      <a:pt x="4939494" y="1275232"/>
                    </a:cubicBezTo>
                    <a:cubicBezTo>
                      <a:pt x="4874456" y="1309447"/>
                      <a:pt x="4816049" y="1342154"/>
                      <a:pt x="4755759" y="1370792"/>
                    </a:cubicBezTo>
                    <a:cubicBezTo>
                      <a:pt x="4737296" y="1379534"/>
                      <a:pt x="4713632" y="1378781"/>
                      <a:pt x="4692229" y="1379534"/>
                    </a:cubicBezTo>
                    <a:cubicBezTo>
                      <a:pt x="4655377" y="1380815"/>
                      <a:pt x="4618524" y="1379911"/>
                      <a:pt x="4579110" y="1379911"/>
                    </a:cubicBezTo>
                    <a:cubicBezTo>
                      <a:pt x="4492894" y="1234386"/>
                      <a:pt x="4405625" y="1086976"/>
                      <a:pt x="4321369" y="944692"/>
                    </a:cubicBezTo>
                    <a:cubicBezTo>
                      <a:pt x="4339532" y="910402"/>
                      <a:pt x="4361085" y="881538"/>
                      <a:pt x="4370054" y="849207"/>
                    </a:cubicBezTo>
                    <a:cubicBezTo>
                      <a:pt x="4378946" y="817178"/>
                      <a:pt x="4395752" y="797885"/>
                      <a:pt x="4422204" y="781306"/>
                    </a:cubicBezTo>
                    <a:cubicBezTo>
                      <a:pt x="4476089" y="747543"/>
                      <a:pt x="4528692" y="711897"/>
                      <a:pt x="4591168" y="670899"/>
                    </a:cubicBezTo>
                    <a:cubicBezTo>
                      <a:pt x="4531857" y="674743"/>
                      <a:pt x="4497793" y="652285"/>
                      <a:pt x="4480686" y="607218"/>
                    </a:cubicBezTo>
                    <a:cubicBezTo>
                      <a:pt x="4465388" y="567050"/>
                      <a:pt x="4481138" y="522586"/>
                      <a:pt x="4514223" y="505403"/>
                    </a:cubicBezTo>
                    <a:cubicBezTo>
                      <a:pt x="4549944" y="486939"/>
                      <a:pt x="4596368" y="502087"/>
                      <a:pt x="4621915" y="540296"/>
                    </a:cubicBezTo>
                    <a:cubicBezTo>
                      <a:pt x="4630055" y="552505"/>
                      <a:pt x="4638947" y="564261"/>
                      <a:pt x="4647087" y="576470"/>
                    </a:cubicBezTo>
                    <a:cubicBezTo>
                      <a:pt x="4655301" y="588829"/>
                      <a:pt x="4662988" y="601641"/>
                      <a:pt x="4672635" y="616940"/>
                    </a:cubicBezTo>
                    <a:cubicBezTo>
                      <a:pt x="4731417" y="578279"/>
                      <a:pt x="4789372" y="540220"/>
                      <a:pt x="4855464" y="496812"/>
                    </a:cubicBezTo>
                    <a:cubicBezTo>
                      <a:pt x="4800676" y="498470"/>
                      <a:pt x="4767139" y="478951"/>
                      <a:pt x="4749580" y="436823"/>
                    </a:cubicBezTo>
                    <a:cubicBezTo>
                      <a:pt x="4730815" y="391907"/>
                      <a:pt x="4744757" y="348573"/>
                      <a:pt x="4782363" y="329808"/>
                    </a:cubicBezTo>
                    <a:cubicBezTo>
                      <a:pt x="4818612" y="311721"/>
                      <a:pt x="4864357" y="327547"/>
                      <a:pt x="4889303" y="366434"/>
                    </a:cubicBezTo>
                    <a:cubicBezTo>
                      <a:pt x="4905129" y="391078"/>
                      <a:pt x="4921708" y="415345"/>
                      <a:pt x="4939193" y="441571"/>
                    </a:cubicBezTo>
                    <a:cubicBezTo>
                      <a:pt x="5002120" y="400121"/>
                      <a:pt x="5063315" y="359878"/>
                      <a:pt x="5117124" y="324457"/>
                    </a:cubicBezTo>
                    <a:cubicBezTo>
                      <a:pt x="5090219" y="305014"/>
                      <a:pt x="5057436" y="290167"/>
                      <a:pt x="5037540" y="265071"/>
                    </a:cubicBezTo>
                    <a:cubicBezTo>
                      <a:pt x="5006340" y="225657"/>
                      <a:pt x="5020208" y="168607"/>
                      <a:pt x="5058567" y="146978"/>
                    </a:cubicBezTo>
                    <a:cubicBezTo>
                      <a:pt x="5095720" y="126027"/>
                      <a:pt x="5145460" y="143662"/>
                      <a:pt x="5171083" y="185564"/>
                    </a:cubicBezTo>
                    <a:cubicBezTo>
                      <a:pt x="5185779" y="209529"/>
                      <a:pt x="5202585" y="232213"/>
                      <a:pt x="5219692" y="257309"/>
                    </a:cubicBezTo>
                    <a:cubicBezTo>
                      <a:pt x="5337559" y="179761"/>
                      <a:pt x="5454899" y="105303"/>
                      <a:pt x="5568847" y="26096"/>
                    </a:cubicBezTo>
                    <a:cubicBezTo>
                      <a:pt x="5591531" y="10346"/>
                      <a:pt x="5613631" y="1924"/>
                      <a:pt x="5635712" y="2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90">
                <a:extLst>
                  <a:ext uri="{FF2B5EF4-FFF2-40B4-BE49-F238E27FC236}">
                    <a16:creationId xmlns:a16="http://schemas.microsoft.com/office/drawing/2014/main" id="{5A124698-5645-4003-BA12-0FB6CB2A71EE}"/>
                  </a:ext>
                </a:extLst>
              </p:cNvPr>
              <p:cNvSpPr/>
              <p:nvPr/>
            </p:nvSpPr>
            <p:spPr>
              <a:xfrm>
                <a:off x="2540185" y="3847790"/>
                <a:ext cx="1290477" cy="1865569"/>
              </a:xfrm>
              <a:custGeom>
                <a:avLst/>
                <a:gdLst>
                  <a:gd name="connsiteX0" fmla="*/ 286207 w 1290477"/>
                  <a:gd name="connsiteY0" fmla="*/ 0 h 1865569"/>
                  <a:gd name="connsiteX1" fmla="*/ 328560 w 1290477"/>
                  <a:gd name="connsiteY1" fmla="*/ 39942 h 1865569"/>
                  <a:gd name="connsiteX2" fmla="*/ 660307 w 1290477"/>
                  <a:gd name="connsiteY2" fmla="*/ 598229 h 1865569"/>
                  <a:gd name="connsiteX3" fmla="*/ 1272327 w 1290477"/>
                  <a:gd name="connsiteY3" fmla="*/ 1631902 h 1865569"/>
                  <a:gd name="connsiteX4" fmla="*/ 1249190 w 1290477"/>
                  <a:gd name="connsiteY4" fmla="*/ 1738089 h 1865569"/>
                  <a:gd name="connsiteX5" fmla="*/ 1058448 w 1290477"/>
                  <a:gd name="connsiteY5" fmla="*/ 1850304 h 1865569"/>
                  <a:gd name="connsiteX6" fmla="*/ 957537 w 1290477"/>
                  <a:gd name="connsiteY6" fmla="*/ 1820234 h 1865569"/>
                  <a:gd name="connsiteX7" fmla="*/ 16559 w 1290477"/>
                  <a:gd name="connsiteY7" fmla="*/ 231062 h 1865569"/>
                  <a:gd name="connsiteX8" fmla="*/ 34420 w 1290477"/>
                  <a:gd name="connsiteY8" fmla="*/ 135125 h 1865569"/>
                  <a:gd name="connsiteX9" fmla="*/ 240914 w 1290477"/>
                  <a:gd name="connsiteY9" fmla="*/ 12887 h 1865569"/>
                  <a:gd name="connsiteX10" fmla="*/ 286207 w 1290477"/>
                  <a:gd name="connsiteY10" fmla="*/ 0 h 186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0477" h="1865569">
                    <a:moveTo>
                      <a:pt x="286207" y="0"/>
                    </a:moveTo>
                    <a:cubicBezTo>
                      <a:pt x="298792" y="11606"/>
                      <a:pt x="318311" y="22986"/>
                      <a:pt x="328560" y="39942"/>
                    </a:cubicBezTo>
                    <a:cubicBezTo>
                      <a:pt x="439946" y="225560"/>
                      <a:pt x="549976" y="411932"/>
                      <a:pt x="660307" y="598229"/>
                    </a:cubicBezTo>
                    <a:cubicBezTo>
                      <a:pt x="864313" y="942786"/>
                      <a:pt x="1068320" y="1287345"/>
                      <a:pt x="1272327" y="1631902"/>
                    </a:cubicBezTo>
                    <a:cubicBezTo>
                      <a:pt x="1301266" y="1680738"/>
                      <a:pt x="1297046" y="1708019"/>
                      <a:pt x="1249190" y="1738089"/>
                    </a:cubicBezTo>
                    <a:cubicBezTo>
                      <a:pt x="1186790" y="1777352"/>
                      <a:pt x="1123109" y="1814883"/>
                      <a:pt x="1058448" y="1850304"/>
                    </a:cubicBezTo>
                    <a:cubicBezTo>
                      <a:pt x="1008934" y="1877434"/>
                      <a:pt x="986401" y="1868993"/>
                      <a:pt x="957537" y="1820234"/>
                    </a:cubicBezTo>
                    <a:cubicBezTo>
                      <a:pt x="643878" y="1290510"/>
                      <a:pt x="330218" y="760786"/>
                      <a:pt x="16559" y="231062"/>
                    </a:cubicBezTo>
                    <a:cubicBezTo>
                      <a:pt x="-8763" y="188256"/>
                      <a:pt x="-6728" y="161803"/>
                      <a:pt x="34420" y="135125"/>
                    </a:cubicBezTo>
                    <a:cubicBezTo>
                      <a:pt x="101493" y="91716"/>
                      <a:pt x="171580" y="52754"/>
                      <a:pt x="240914" y="12887"/>
                    </a:cubicBezTo>
                    <a:cubicBezTo>
                      <a:pt x="251314" y="6933"/>
                      <a:pt x="264502" y="5953"/>
                      <a:pt x="286207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90">
                <a:extLst>
                  <a:ext uri="{FF2B5EF4-FFF2-40B4-BE49-F238E27FC236}">
                    <a16:creationId xmlns:a16="http://schemas.microsoft.com/office/drawing/2014/main" id="{BA1092A6-C5F7-4783-8777-E1B33EF7ADCD}"/>
                  </a:ext>
                </a:extLst>
              </p:cNvPr>
              <p:cNvSpPr/>
              <p:nvPr/>
            </p:nvSpPr>
            <p:spPr>
              <a:xfrm>
                <a:off x="4289179" y="3376773"/>
                <a:ext cx="946781" cy="943013"/>
              </a:xfrm>
              <a:custGeom>
                <a:avLst/>
                <a:gdLst>
                  <a:gd name="connsiteX0" fmla="*/ 474107 w 946781"/>
                  <a:gd name="connsiteY0" fmla="*/ 943013 h 943013"/>
                  <a:gd name="connsiteX1" fmla="*/ 1 w 946781"/>
                  <a:gd name="connsiteY1" fmla="*/ 471092 h 943013"/>
                  <a:gd name="connsiteX2" fmla="*/ 474258 w 946781"/>
                  <a:gd name="connsiteY2" fmla="*/ 1 h 943013"/>
                  <a:gd name="connsiteX3" fmla="*/ 946782 w 946781"/>
                  <a:gd name="connsiteY3" fmla="*/ 473127 h 943013"/>
                  <a:gd name="connsiteX4" fmla="*/ 474107 w 946781"/>
                  <a:gd name="connsiteY4" fmla="*/ 943013 h 94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6781" h="943013">
                    <a:moveTo>
                      <a:pt x="474107" y="943013"/>
                    </a:moveTo>
                    <a:cubicBezTo>
                      <a:pt x="212976" y="942938"/>
                      <a:pt x="-451" y="730415"/>
                      <a:pt x="1" y="471092"/>
                    </a:cubicBezTo>
                    <a:cubicBezTo>
                      <a:pt x="453" y="210262"/>
                      <a:pt x="212523" y="-376"/>
                      <a:pt x="474258" y="1"/>
                    </a:cubicBezTo>
                    <a:cubicBezTo>
                      <a:pt x="735842" y="377"/>
                      <a:pt x="946932" y="211845"/>
                      <a:pt x="946782" y="473127"/>
                    </a:cubicBezTo>
                    <a:cubicBezTo>
                      <a:pt x="946555" y="730189"/>
                      <a:pt x="732375" y="943164"/>
                      <a:pt x="474107" y="943013"/>
                    </a:cubicBezTo>
                    <a:close/>
                  </a:path>
                </a:pathLst>
              </a:custGeom>
              <a:solidFill>
                <a:schemeClr val="tx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90">
                <a:extLst>
                  <a:ext uri="{FF2B5EF4-FFF2-40B4-BE49-F238E27FC236}">
                    <a16:creationId xmlns:a16="http://schemas.microsoft.com/office/drawing/2014/main" id="{EF03B867-A656-4123-819D-C4247157A7F2}"/>
                  </a:ext>
                </a:extLst>
              </p:cNvPr>
              <p:cNvSpPr/>
              <p:nvPr/>
            </p:nvSpPr>
            <p:spPr>
              <a:xfrm>
                <a:off x="4109604" y="3196847"/>
                <a:ext cx="1300612" cy="1303917"/>
              </a:xfrm>
              <a:custGeom>
                <a:avLst/>
                <a:gdLst>
                  <a:gd name="connsiteX0" fmla="*/ 943904 w 1300612"/>
                  <a:gd name="connsiteY0" fmla="*/ 71931 h 1303917"/>
                  <a:gd name="connsiteX1" fmla="*/ 809834 w 1300612"/>
                  <a:gd name="connsiteY1" fmla="*/ 147595 h 1303917"/>
                  <a:gd name="connsiteX2" fmla="*/ 773735 w 1300612"/>
                  <a:gd name="connsiteY2" fmla="*/ 149253 h 1303917"/>
                  <a:gd name="connsiteX3" fmla="*/ 193367 w 1300612"/>
                  <a:gd name="connsiteY3" fmla="*/ 413550 h 1303917"/>
                  <a:gd name="connsiteX4" fmla="*/ 561288 w 1300612"/>
                  <a:gd name="connsiteY4" fmla="*/ 1160620 h 1303917"/>
                  <a:gd name="connsiteX5" fmla="*/ 1151603 w 1300612"/>
                  <a:gd name="connsiteY5" fmla="*/ 788479 h 1303917"/>
                  <a:gd name="connsiteX6" fmla="*/ 1181748 w 1300612"/>
                  <a:gd name="connsiteY6" fmla="*/ 749291 h 1303917"/>
                  <a:gd name="connsiteX7" fmla="*/ 1300595 w 1300612"/>
                  <a:gd name="connsiteY7" fmla="*/ 675888 h 1303917"/>
                  <a:gd name="connsiteX8" fmla="*/ 828373 w 1300612"/>
                  <a:gd name="connsiteY8" fmla="*/ 1279768 h 1303917"/>
                  <a:gd name="connsiteX9" fmla="*/ 91854 w 1300612"/>
                  <a:gd name="connsiteY9" fmla="*/ 984422 h 1303917"/>
                  <a:gd name="connsiteX10" fmla="*/ 196156 w 1300612"/>
                  <a:gd name="connsiteY10" fmla="*/ 187161 h 1303917"/>
                  <a:gd name="connsiteX11" fmla="*/ 943904 w 1300612"/>
                  <a:gd name="connsiteY11" fmla="*/ 71931 h 130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0612" h="1303917">
                    <a:moveTo>
                      <a:pt x="943904" y="71931"/>
                    </a:moveTo>
                    <a:cubicBezTo>
                      <a:pt x="898159" y="98007"/>
                      <a:pt x="854599" y="124007"/>
                      <a:pt x="809834" y="147595"/>
                    </a:cubicBezTo>
                    <a:cubicBezTo>
                      <a:pt x="800112" y="152720"/>
                      <a:pt x="785265" y="151816"/>
                      <a:pt x="773735" y="149253"/>
                    </a:cubicBezTo>
                    <a:cubicBezTo>
                      <a:pt x="534760" y="96424"/>
                      <a:pt x="308069" y="199445"/>
                      <a:pt x="193367" y="413550"/>
                    </a:cubicBezTo>
                    <a:cubicBezTo>
                      <a:pt x="30885" y="716809"/>
                      <a:pt x="221704" y="1104324"/>
                      <a:pt x="561288" y="1160620"/>
                    </a:cubicBezTo>
                    <a:cubicBezTo>
                      <a:pt x="830860" y="1205310"/>
                      <a:pt x="1072850" y="1052173"/>
                      <a:pt x="1151603" y="788479"/>
                    </a:cubicBezTo>
                    <a:cubicBezTo>
                      <a:pt x="1156050" y="773558"/>
                      <a:pt x="1168711" y="758183"/>
                      <a:pt x="1181748" y="749291"/>
                    </a:cubicBezTo>
                    <a:cubicBezTo>
                      <a:pt x="1219580" y="723517"/>
                      <a:pt x="1259523" y="700908"/>
                      <a:pt x="1300595" y="675888"/>
                    </a:cubicBezTo>
                    <a:cubicBezTo>
                      <a:pt x="1302555" y="911697"/>
                      <a:pt x="1137812" y="1191594"/>
                      <a:pt x="828373" y="1279768"/>
                    </a:cubicBezTo>
                    <a:cubicBezTo>
                      <a:pt x="548250" y="1359577"/>
                      <a:pt x="241298" y="1236586"/>
                      <a:pt x="91854" y="984422"/>
                    </a:cubicBezTo>
                    <a:cubicBezTo>
                      <a:pt x="-61660" y="725476"/>
                      <a:pt x="-19984" y="402849"/>
                      <a:pt x="196156" y="187161"/>
                    </a:cubicBezTo>
                    <a:cubicBezTo>
                      <a:pt x="405438" y="-21744"/>
                      <a:pt x="719399" y="-49101"/>
                      <a:pt x="943904" y="71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Graphic 90">
                <a:extLst>
                  <a:ext uri="{FF2B5EF4-FFF2-40B4-BE49-F238E27FC236}">
                    <a16:creationId xmlns:a16="http://schemas.microsoft.com/office/drawing/2014/main" id="{86B7F45A-5193-40CC-899D-822238B4A024}"/>
                  </a:ext>
                </a:extLst>
              </p:cNvPr>
              <p:cNvSpPr/>
              <p:nvPr/>
            </p:nvSpPr>
            <p:spPr>
              <a:xfrm>
                <a:off x="5123821" y="3188367"/>
                <a:ext cx="424668" cy="641185"/>
              </a:xfrm>
              <a:custGeom>
                <a:avLst/>
                <a:gdLst>
                  <a:gd name="connsiteX0" fmla="*/ 0 w 424668"/>
                  <a:gd name="connsiteY0" fmla="*/ 41148 h 641185"/>
                  <a:gd name="connsiteX1" fmla="*/ 69635 w 424668"/>
                  <a:gd name="connsiteY1" fmla="*/ 0 h 641185"/>
                  <a:gd name="connsiteX2" fmla="*/ 424668 w 424668"/>
                  <a:gd name="connsiteY2" fmla="*/ 599208 h 641185"/>
                  <a:gd name="connsiteX3" fmla="*/ 355712 w 424668"/>
                  <a:gd name="connsiteY3" fmla="*/ 641185 h 641185"/>
                  <a:gd name="connsiteX4" fmla="*/ 0 w 424668"/>
                  <a:gd name="connsiteY4" fmla="*/ 41148 h 64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668" h="641185">
                    <a:moveTo>
                      <a:pt x="0" y="41148"/>
                    </a:moveTo>
                    <a:cubicBezTo>
                      <a:pt x="23362" y="27357"/>
                      <a:pt x="44615" y="14771"/>
                      <a:pt x="69635" y="0"/>
                    </a:cubicBezTo>
                    <a:cubicBezTo>
                      <a:pt x="187804" y="199409"/>
                      <a:pt x="305370" y="397839"/>
                      <a:pt x="424668" y="599208"/>
                    </a:cubicBezTo>
                    <a:cubicBezTo>
                      <a:pt x="402059" y="613000"/>
                      <a:pt x="381033" y="625811"/>
                      <a:pt x="355712" y="641185"/>
                    </a:cubicBezTo>
                    <a:cubicBezTo>
                      <a:pt x="237392" y="441625"/>
                      <a:pt x="119299" y="242441"/>
                      <a:pt x="0" y="41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87">
                <a:extLst>
                  <a:ext uri="{FF2B5EF4-FFF2-40B4-BE49-F238E27FC236}">
                    <a16:creationId xmlns:a16="http://schemas.microsoft.com/office/drawing/2014/main" id="{92AB935E-EB95-4BF3-9BAE-FCA0F39B1CB5}"/>
                  </a:ext>
                </a:extLst>
              </p:cNvPr>
              <p:cNvSpPr/>
              <p:nvPr/>
            </p:nvSpPr>
            <p:spPr>
              <a:xfrm>
                <a:off x="9433194" y="270164"/>
                <a:ext cx="1106915" cy="951570"/>
              </a:xfrm>
              <a:custGeom>
                <a:avLst/>
                <a:gdLst>
                  <a:gd name="connsiteX0" fmla="*/ 272675 w 1106915"/>
                  <a:gd name="connsiteY0" fmla="*/ 810083 h 951570"/>
                  <a:gd name="connsiteX1" fmla="*/ 338467 w 1106915"/>
                  <a:gd name="connsiteY1" fmla="*/ 921017 h 951570"/>
                  <a:gd name="connsiteX2" fmla="*/ 233637 w 1106915"/>
                  <a:gd name="connsiteY2" fmla="*/ 941440 h 951570"/>
                  <a:gd name="connsiteX3" fmla="*/ 204622 w 1106915"/>
                  <a:gd name="connsiteY3" fmla="*/ 882507 h 951570"/>
                  <a:gd name="connsiteX4" fmla="*/ 272675 w 1106915"/>
                  <a:gd name="connsiteY4" fmla="*/ 810083 h 951570"/>
                  <a:gd name="connsiteX5" fmla="*/ 554983 w 1106915"/>
                  <a:gd name="connsiteY5" fmla="*/ 661317 h 951570"/>
                  <a:gd name="connsiteX6" fmla="*/ 620625 w 1106915"/>
                  <a:gd name="connsiteY6" fmla="*/ 772025 h 951570"/>
                  <a:gd name="connsiteX7" fmla="*/ 412623 w 1106915"/>
                  <a:gd name="connsiteY7" fmla="*/ 883260 h 951570"/>
                  <a:gd name="connsiteX8" fmla="*/ 345325 w 1106915"/>
                  <a:gd name="connsiteY8" fmla="*/ 770819 h 951570"/>
                  <a:gd name="connsiteX9" fmla="*/ 554983 w 1106915"/>
                  <a:gd name="connsiteY9" fmla="*/ 661317 h 951570"/>
                  <a:gd name="connsiteX10" fmla="*/ 852441 w 1106915"/>
                  <a:gd name="connsiteY10" fmla="*/ 506748 h 951570"/>
                  <a:gd name="connsiteX11" fmla="*/ 916424 w 1106915"/>
                  <a:gd name="connsiteY11" fmla="*/ 613763 h 951570"/>
                  <a:gd name="connsiteX12" fmla="*/ 694028 w 1106915"/>
                  <a:gd name="connsiteY12" fmla="*/ 733213 h 951570"/>
                  <a:gd name="connsiteX13" fmla="*/ 628237 w 1106915"/>
                  <a:gd name="connsiteY13" fmla="*/ 623786 h 951570"/>
                  <a:gd name="connsiteX14" fmla="*/ 852441 w 1106915"/>
                  <a:gd name="connsiteY14" fmla="*/ 506748 h 951570"/>
                  <a:gd name="connsiteX15" fmla="*/ 68519 w 1106915"/>
                  <a:gd name="connsiteY15" fmla="*/ 464696 h 951570"/>
                  <a:gd name="connsiteX16" fmla="*/ 135063 w 1106915"/>
                  <a:gd name="connsiteY16" fmla="*/ 577665 h 951570"/>
                  <a:gd name="connsiteX17" fmla="*/ 39278 w 1106915"/>
                  <a:gd name="connsiteY17" fmla="*/ 601328 h 951570"/>
                  <a:gd name="connsiteX18" fmla="*/ 390 w 1106915"/>
                  <a:gd name="connsiteY18" fmla="*/ 548575 h 951570"/>
                  <a:gd name="connsiteX19" fmla="*/ 68519 w 1106915"/>
                  <a:gd name="connsiteY19" fmla="*/ 464696 h 951570"/>
                  <a:gd name="connsiteX20" fmla="*/ 1042995 w 1106915"/>
                  <a:gd name="connsiteY20" fmla="*/ 413298 h 951570"/>
                  <a:gd name="connsiteX21" fmla="*/ 1098274 w 1106915"/>
                  <a:gd name="connsiteY21" fmla="*/ 441785 h 951570"/>
                  <a:gd name="connsiteX22" fmla="*/ 1076343 w 1106915"/>
                  <a:gd name="connsiteY22" fmla="*/ 527171 h 951570"/>
                  <a:gd name="connsiteX23" fmla="*/ 989525 w 1106915"/>
                  <a:gd name="connsiteY23" fmla="*/ 575252 h 951570"/>
                  <a:gd name="connsiteX24" fmla="*/ 925693 w 1106915"/>
                  <a:gd name="connsiteY24" fmla="*/ 468539 h 951570"/>
                  <a:gd name="connsiteX25" fmla="*/ 1017484 w 1106915"/>
                  <a:gd name="connsiteY25" fmla="*/ 421437 h 951570"/>
                  <a:gd name="connsiteX26" fmla="*/ 1042995 w 1106915"/>
                  <a:gd name="connsiteY26" fmla="*/ 413298 h 951570"/>
                  <a:gd name="connsiteX27" fmla="*/ 333672 w 1106915"/>
                  <a:gd name="connsiteY27" fmla="*/ 288517 h 951570"/>
                  <a:gd name="connsiteX28" fmla="*/ 400106 w 1106915"/>
                  <a:gd name="connsiteY28" fmla="*/ 401470 h 951570"/>
                  <a:gd name="connsiteX29" fmla="*/ 202792 w 1106915"/>
                  <a:gd name="connsiteY29" fmla="*/ 530719 h 951570"/>
                  <a:gd name="connsiteX30" fmla="*/ 137085 w 1106915"/>
                  <a:gd name="connsiteY30" fmla="*/ 420049 h 951570"/>
                  <a:gd name="connsiteX31" fmla="*/ 333672 w 1106915"/>
                  <a:gd name="connsiteY31" fmla="*/ 288517 h 951570"/>
                  <a:gd name="connsiteX32" fmla="*/ 616102 w 1106915"/>
                  <a:gd name="connsiteY32" fmla="*/ 107251 h 951570"/>
                  <a:gd name="connsiteX33" fmla="*/ 679935 w 1106915"/>
                  <a:gd name="connsiteY33" fmla="*/ 214567 h 951570"/>
                  <a:gd name="connsiteX34" fmla="*/ 469975 w 1106915"/>
                  <a:gd name="connsiteY34" fmla="*/ 355269 h 951570"/>
                  <a:gd name="connsiteX35" fmla="*/ 404258 w 1106915"/>
                  <a:gd name="connsiteY35" fmla="*/ 245315 h 951570"/>
                  <a:gd name="connsiteX36" fmla="*/ 616102 w 1106915"/>
                  <a:gd name="connsiteY36" fmla="*/ 107251 h 951570"/>
                  <a:gd name="connsiteX37" fmla="*/ 801447 w 1106915"/>
                  <a:gd name="connsiteY37" fmla="*/ 3 h 951570"/>
                  <a:gd name="connsiteX38" fmla="*/ 856811 w 1106915"/>
                  <a:gd name="connsiteY38" fmla="*/ 34827 h 951570"/>
                  <a:gd name="connsiteX39" fmla="*/ 842492 w 1106915"/>
                  <a:gd name="connsiteY39" fmla="*/ 104839 h 951570"/>
                  <a:gd name="connsiteX40" fmla="*/ 748816 w 1106915"/>
                  <a:gd name="connsiteY40" fmla="*/ 168972 h 951570"/>
                  <a:gd name="connsiteX41" fmla="*/ 685059 w 1106915"/>
                  <a:gd name="connsiteY41" fmla="*/ 61882 h 951570"/>
                  <a:gd name="connsiteX42" fmla="*/ 780695 w 1106915"/>
                  <a:gd name="connsiteY42" fmla="*/ 4607 h 951570"/>
                  <a:gd name="connsiteX43" fmla="*/ 801447 w 1106915"/>
                  <a:gd name="connsiteY43" fmla="*/ 3 h 95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106915" h="951570">
                    <a:moveTo>
                      <a:pt x="272675" y="810083"/>
                    </a:moveTo>
                    <a:cubicBezTo>
                      <a:pt x="295133" y="847915"/>
                      <a:pt x="316611" y="884089"/>
                      <a:pt x="338467" y="921017"/>
                    </a:cubicBezTo>
                    <a:cubicBezTo>
                      <a:pt x="304629" y="943249"/>
                      <a:pt x="270038" y="964878"/>
                      <a:pt x="233637" y="941440"/>
                    </a:cubicBezTo>
                    <a:cubicBezTo>
                      <a:pt x="217435" y="931040"/>
                      <a:pt x="203944" y="902327"/>
                      <a:pt x="204622" y="882507"/>
                    </a:cubicBezTo>
                    <a:cubicBezTo>
                      <a:pt x="205979" y="843846"/>
                      <a:pt x="236802" y="824025"/>
                      <a:pt x="272675" y="810083"/>
                    </a:cubicBezTo>
                    <a:close/>
                    <a:moveTo>
                      <a:pt x="554983" y="661317"/>
                    </a:moveTo>
                    <a:cubicBezTo>
                      <a:pt x="576312" y="697190"/>
                      <a:pt x="597112" y="732233"/>
                      <a:pt x="620625" y="772025"/>
                    </a:cubicBezTo>
                    <a:cubicBezTo>
                      <a:pt x="549633" y="810008"/>
                      <a:pt x="482786" y="845729"/>
                      <a:pt x="412623" y="883260"/>
                    </a:cubicBezTo>
                    <a:cubicBezTo>
                      <a:pt x="390015" y="845428"/>
                      <a:pt x="368385" y="809405"/>
                      <a:pt x="345325" y="770819"/>
                    </a:cubicBezTo>
                    <a:cubicBezTo>
                      <a:pt x="415638" y="734117"/>
                      <a:pt x="483842" y="698471"/>
                      <a:pt x="554983" y="661317"/>
                    </a:cubicBezTo>
                    <a:close/>
                    <a:moveTo>
                      <a:pt x="852441" y="506748"/>
                    </a:moveTo>
                    <a:cubicBezTo>
                      <a:pt x="874220" y="543148"/>
                      <a:pt x="894568" y="577137"/>
                      <a:pt x="916424" y="613763"/>
                    </a:cubicBezTo>
                    <a:cubicBezTo>
                      <a:pt x="842643" y="653404"/>
                      <a:pt x="770522" y="692065"/>
                      <a:pt x="694028" y="733213"/>
                    </a:cubicBezTo>
                    <a:cubicBezTo>
                      <a:pt x="672475" y="697340"/>
                      <a:pt x="651599" y="662673"/>
                      <a:pt x="628237" y="623786"/>
                    </a:cubicBezTo>
                    <a:cubicBezTo>
                      <a:pt x="702996" y="584824"/>
                      <a:pt x="776324" y="546540"/>
                      <a:pt x="852441" y="506748"/>
                    </a:cubicBezTo>
                    <a:close/>
                    <a:moveTo>
                      <a:pt x="68519" y="464696"/>
                    </a:moveTo>
                    <a:cubicBezTo>
                      <a:pt x="91654" y="503960"/>
                      <a:pt x="112907" y="540059"/>
                      <a:pt x="135063" y="577665"/>
                    </a:cubicBezTo>
                    <a:cubicBezTo>
                      <a:pt x="104617" y="599369"/>
                      <a:pt x="74849" y="622807"/>
                      <a:pt x="39278" y="601328"/>
                    </a:cubicBezTo>
                    <a:cubicBezTo>
                      <a:pt x="21568" y="590627"/>
                      <a:pt x="2425" y="567717"/>
                      <a:pt x="390" y="548575"/>
                    </a:cubicBezTo>
                    <a:cubicBezTo>
                      <a:pt x="-4282" y="504638"/>
                      <a:pt x="33852" y="486853"/>
                      <a:pt x="68519" y="464696"/>
                    </a:cubicBezTo>
                    <a:close/>
                    <a:moveTo>
                      <a:pt x="1042995" y="413298"/>
                    </a:moveTo>
                    <a:cubicBezTo>
                      <a:pt x="1066805" y="409695"/>
                      <a:pt x="1085443" y="419572"/>
                      <a:pt x="1098274" y="441785"/>
                    </a:cubicBezTo>
                    <a:cubicBezTo>
                      <a:pt x="1115079" y="470875"/>
                      <a:pt x="1107166" y="507275"/>
                      <a:pt x="1076343" y="527171"/>
                    </a:cubicBezTo>
                    <a:cubicBezTo>
                      <a:pt x="1049513" y="544655"/>
                      <a:pt x="1020197" y="558522"/>
                      <a:pt x="989525" y="575252"/>
                    </a:cubicBezTo>
                    <a:cubicBezTo>
                      <a:pt x="967896" y="539078"/>
                      <a:pt x="947698" y="505316"/>
                      <a:pt x="925693" y="468539"/>
                    </a:cubicBezTo>
                    <a:cubicBezTo>
                      <a:pt x="957948" y="451884"/>
                      <a:pt x="987264" y="435605"/>
                      <a:pt x="1017484" y="421437"/>
                    </a:cubicBezTo>
                    <a:cubicBezTo>
                      <a:pt x="1026546" y="417198"/>
                      <a:pt x="1035058" y="414499"/>
                      <a:pt x="1042995" y="413298"/>
                    </a:cubicBezTo>
                    <a:close/>
                    <a:moveTo>
                      <a:pt x="333672" y="288517"/>
                    </a:moveTo>
                    <a:cubicBezTo>
                      <a:pt x="356486" y="327248"/>
                      <a:pt x="377737" y="363497"/>
                      <a:pt x="400106" y="401470"/>
                    </a:cubicBezTo>
                    <a:cubicBezTo>
                      <a:pt x="333540" y="445064"/>
                      <a:pt x="270152" y="486614"/>
                      <a:pt x="202792" y="530719"/>
                    </a:cubicBezTo>
                    <a:cubicBezTo>
                      <a:pt x="179136" y="491011"/>
                      <a:pt x="158348" y="455961"/>
                      <a:pt x="137085" y="420049"/>
                    </a:cubicBezTo>
                    <a:cubicBezTo>
                      <a:pt x="203789" y="375417"/>
                      <a:pt x="267762" y="332639"/>
                      <a:pt x="333672" y="288517"/>
                    </a:cubicBezTo>
                    <a:close/>
                    <a:moveTo>
                      <a:pt x="616102" y="107251"/>
                    </a:moveTo>
                    <a:cubicBezTo>
                      <a:pt x="638184" y="144329"/>
                      <a:pt x="657853" y="177338"/>
                      <a:pt x="679935" y="214567"/>
                    </a:cubicBezTo>
                    <a:cubicBezTo>
                      <a:pt x="609697" y="261594"/>
                      <a:pt x="540740" y="307866"/>
                      <a:pt x="469975" y="355269"/>
                    </a:cubicBezTo>
                    <a:cubicBezTo>
                      <a:pt x="447592" y="317890"/>
                      <a:pt x="426641" y="282771"/>
                      <a:pt x="404258" y="245315"/>
                    </a:cubicBezTo>
                    <a:cubicBezTo>
                      <a:pt x="474270" y="199646"/>
                      <a:pt x="543076" y="154880"/>
                      <a:pt x="616102" y="107251"/>
                    </a:cubicBezTo>
                    <a:close/>
                    <a:moveTo>
                      <a:pt x="801447" y="3"/>
                    </a:moveTo>
                    <a:cubicBezTo>
                      <a:pt x="822911" y="250"/>
                      <a:pt x="845223" y="14253"/>
                      <a:pt x="856811" y="34827"/>
                    </a:cubicBezTo>
                    <a:cubicBezTo>
                      <a:pt x="872185" y="62033"/>
                      <a:pt x="865327" y="86978"/>
                      <a:pt x="842492" y="104839"/>
                    </a:cubicBezTo>
                    <a:cubicBezTo>
                      <a:pt x="813326" y="127674"/>
                      <a:pt x="781373" y="146967"/>
                      <a:pt x="748816" y="168972"/>
                    </a:cubicBezTo>
                    <a:cubicBezTo>
                      <a:pt x="727337" y="132874"/>
                      <a:pt x="707668" y="99865"/>
                      <a:pt x="685059" y="61882"/>
                    </a:cubicBezTo>
                    <a:cubicBezTo>
                      <a:pt x="717616" y="42062"/>
                      <a:pt x="747912" y="20809"/>
                      <a:pt x="780695" y="4607"/>
                    </a:cubicBezTo>
                    <a:cubicBezTo>
                      <a:pt x="787233" y="1366"/>
                      <a:pt x="794293" y="-80"/>
                      <a:pt x="801447" y="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90">
                <a:extLst>
                  <a:ext uri="{FF2B5EF4-FFF2-40B4-BE49-F238E27FC236}">
                    <a16:creationId xmlns:a16="http://schemas.microsoft.com/office/drawing/2014/main" id="{8C35312E-6AE1-4753-8CA6-BE3454A90822}"/>
                  </a:ext>
                </a:extLst>
              </p:cNvPr>
              <p:cNvSpPr/>
              <p:nvPr/>
            </p:nvSpPr>
            <p:spPr>
              <a:xfrm>
                <a:off x="7517188" y="1622030"/>
                <a:ext cx="735463" cy="762217"/>
              </a:xfrm>
              <a:custGeom>
                <a:avLst/>
                <a:gdLst>
                  <a:gd name="connsiteX0" fmla="*/ 735464 w 735463"/>
                  <a:gd name="connsiteY0" fmla="*/ 495359 h 762217"/>
                  <a:gd name="connsiteX1" fmla="*/ 441926 w 735463"/>
                  <a:gd name="connsiteY1" fmla="*/ 0 h 762217"/>
                  <a:gd name="connsiteX2" fmla="*/ 0 w 735463"/>
                  <a:gd name="connsiteY2" fmla="*/ 250505 h 762217"/>
                  <a:gd name="connsiteX3" fmla="*/ 303184 w 735463"/>
                  <a:gd name="connsiteY3" fmla="*/ 762218 h 762217"/>
                  <a:gd name="connsiteX4" fmla="*/ 735464 w 735463"/>
                  <a:gd name="connsiteY4" fmla="*/ 495359 h 76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463" h="762217">
                    <a:moveTo>
                      <a:pt x="735464" y="495359"/>
                    </a:moveTo>
                    <a:cubicBezTo>
                      <a:pt x="636890" y="329033"/>
                      <a:pt x="539823" y="165120"/>
                      <a:pt x="441926" y="0"/>
                    </a:cubicBezTo>
                    <a:lnTo>
                      <a:pt x="0" y="250505"/>
                    </a:lnTo>
                    <a:cubicBezTo>
                      <a:pt x="102493" y="423463"/>
                      <a:pt x="202424" y="592124"/>
                      <a:pt x="303184" y="762218"/>
                    </a:cubicBezTo>
                    <a:lnTo>
                      <a:pt x="735464" y="495359"/>
                    </a:ln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90">
                <a:extLst>
                  <a:ext uri="{FF2B5EF4-FFF2-40B4-BE49-F238E27FC236}">
                    <a16:creationId xmlns:a16="http://schemas.microsoft.com/office/drawing/2014/main" id="{3A12FDC7-6BA4-41A4-930B-E359C563EEE9}"/>
                  </a:ext>
                </a:extLst>
              </p:cNvPr>
              <p:cNvSpPr/>
              <p:nvPr/>
            </p:nvSpPr>
            <p:spPr>
              <a:xfrm>
                <a:off x="8321684" y="1780216"/>
                <a:ext cx="477497" cy="294894"/>
              </a:xfrm>
              <a:custGeom>
                <a:avLst/>
                <a:gdLst>
                  <a:gd name="connsiteX0" fmla="*/ 150 w 477497"/>
                  <a:gd name="connsiteY0" fmla="*/ 294894 h 294894"/>
                  <a:gd name="connsiteX1" fmla="*/ 477498 w 477497"/>
                  <a:gd name="connsiteY1" fmla="*/ 377 h 294894"/>
                  <a:gd name="connsiteX2" fmla="*/ 477271 w 477497"/>
                  <a:gd name="connsiteY2" fmla="*/ 0 h 294894"/>
                  <a:gd name="connsiteX3" fmla="*/ 0 w 477497"/>
                  <a:gd name="connsiteY3" fmla="*/ 294593 h 294894"/>
                  <a:gd name="connsiteX4" fmla="*/ 150 w 477497"/>
                  <a:gd name="connsiteY4" fmla="*/ 294894 h 29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497" h="294894">
                    <a:moveTo>
                      <a:pt x="150" y="294894"/>
                    </a:moveTo>
                    <a:cubicBezTo>
                      <a:pt x="159543" y="196546"/>
                      <a:pt x="318181" y="98650"/>
                      <a:pt x="477498" y="377"/>
                    </a:cubicBezTo>
                    <a:cubicBezTo>
                      <a:pt x="477422" y="226"/>
                      <a:pt x="477347" y="151"/>
                      <a:pt x="477271" y="0"/>
                    </a:cubicBezTo>
                    <a:lnTo>
                      <a:pt x="0" y="294593"/>
                    </a:lnTo>
                    <a:cubicBezTo>
                      <a:pt x="75" y="294668"/>
                      <a:pt x="150" y="294743"/>
                      <a:pt x="150" y="294894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90">
                <a:extLst>
                  <a:ext uri="{FF2B5EF4-FFF2-40B4-BE49-F238E27FC236}">
                    <a16:creationId xmlns:a16="http://schemas.microsoft.com/office/drawing/2014/main" id="{05ABBD5E-4ACF-43AF-994A-55C5B56C606F}"/>
                  </a:ext>
                </a:extLst>
              </p:cNvPr>
              <p:cNvSpPr/>
              <p:nvPr/>
            </p:nvSpPr>
            <p:spPr>
              <a:xfrm>
                <a:off x="7820371" y="2117464"/>
                <a:ext cx="432506" cy="267085"/>
              </a:xfrm>
              <a:custGeom>
                <a:avLst/>
                <a:gdLst>
                  <a:gd name="connsiteX0" fmla="*/ 226 w 432506"/>
                  <a:gd name="connsiteY0" fmla="*/ 267085 h 267085"/>
                  <a:gd name="connsiteX1" fmla="*/ 432506 w 432506"/>
                  <a:gd name="connsiteY1" fmla="*/ 302 h 267085"/>
                  <a:gd name="connsiteX2" fmla="*/ 432280 w 432506"/>
                  <a:gd name="connsiteY2" fmla="*/ 0 h 267085"/>
                  <a:gd name="connsiteX3" fmla="*/ 0 w 432506"/>
                  <a:gd name="connsiteY3" fmla="*/ 266784 h 267085"/>
                  <a:gd name="connsiteX4" fmla="*/ 226 w 432506"/>
                  <a:gd name="connsiteY4" fmla="*/ 267085 h 26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06" h="267085">
                    <a:moveTo>
                      <a:pt x="226" y="267085"/>
                    </a:moveTo>
                    <a:cubicBezTo>
                      <a:pt x="144545" y="178007"/>
                      <a:pt x="286906" y="90209"/>
                      <a:pt x="432506" y="302"/>
                    </a:cubicBezTo>
                    <a:cubicBezTo>
                      <a:pt x="432431" y="226"/>
                      <a:pt x="432355" y="75"/>
                      <a:pt x="432280" y="0"/>
                    </a:cubicBezTo>
                    <a:lnTo>
                      <a:pt x="0" y="266784"/>
                    </a:lnTo>
                    <a:cubicBezTo>
                      <a:pt x="75" y="266859"/>
                      <a:pt x="151" y="266935"/>
                      <a:pt x="226" y="267085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90">
                <a:extLst>
                  <a:ext uri="{FF2B5EF4-FFF2-40B4-BE49-F238E27FC236}">
                    <a16:creationId xmlns:a16="http://schemas.microsoft.com/office/drawing/2014/main" id="{AC2A869E-1707-421A-8593-4A7EC94E283E}"/>
                  </a:ext>
                </a:extLst>
              </p:cNvPr>
              <p:cNvSpPr/>
              <p:nvPr/>
            </p:nvSpPr>
            <p:spPr>
              <a:xfrm>
                <a:off x="8587789" y="1001117"/>
                <a:ext cx="466042" cy="264598"/>
              </a:xfrm>
              <a:custGeom>
                <a:avLst/>
                <a:gdLst>
                  <a:gd name="connsiteX0" fmla="*/ 465741 w 466042"/>
                  <a:gd name="connsiteY0" fmla="*/ 0 h 264598"/>
                  <a:gd name="connsiteX1" fmla="*/ 0 w 466042"/>
                  <a:gd name="connsiteY1" fmla="*/ 264221 h 264598"/>
                  <a:gd name="connsiteX2" fmla="*/ 226 w 466042"/>
                  <a:gd name="connsiteY2" fmla="*/ 264598 h 264598"/>
                  <a:gd name="connsiteX3" fmla="*/ 466042 w 466042"/>
                  <a:gd name="connsiteY3" fmla="*/ 603 h 264598"/>
                  <a:gd name="connsiteX4" fmla="*/ 465741 w 466042"/>
                  <a:gd name="connsiteY4" fmla="*/ 0 h 26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42" h="264598">
                    <a:moveTo>
                      <a:pt x="465741" y="0"/>
                    </a:moveTo>
                    <a:cubicBezTo>
                      <a:pt x="308685" y="89079"/>
                      <a:pt x="153890" y="176952"/>
                      <a:pt x="0" y="264221"/>
                    </a:cubicBezTo>
                    <a:cubicBezTo>
                      <a:pt x="75" y="264372"/>
                      <a:pt x="150" y="264447"/>
                      <a:pt x="226" y="264598"/>
                    </a:cubicBezTo>
                    <a:lnTo>
                      <a:pt x="466042" y="603"/>
                    </a:lnTo>
                    <a:cubicBezTo>
                      <a:pt x="465891" y="302"/>
                      <a:pt x="465816" y="151"/>
                      <a:pt x="465741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90">
                <a:extLst>
                  <a:ext uri="{FF2B5EF4-FFF2-40B4-BE49-F238E27FC236}">
                    <a16:creationId xmlns:a16="http://schemas.microsoft.com/office/drawing/2014/main" id="{5D7668ED-D1E5-4845-860A-810F498C7569}"/>
                  </a:ext>
                </a:extLst>
              </p:cNvPr>
              <p:cNvSpPr/>
              <p:nvPr/>
            </p:nvSpPr>
            <p:spPr>
              <a:xfrm>
                <a:off x="8029654" y="1305582"/>
                <a:ext cx="769301" cy="769150"/>
              </a:xfrm>
              <a:custGeom>
                <a:avLst/>
                <a:gdLst>
                  <a:gd name="connsiteX0" fmla="*/ 769301 w 769301"/>
                  <a:gd name="connsiteY0" fmla="*/ 474559 h 769150"/>
                  <a:gd name="connsiteX1" fmla="*/ 487747 w 769301"/>
                  <a:gd name="connsiteY1" fmla="*/ 0 h 769150"/>
                  <a:gd name="connsiteX2" fmla="*/ 0 w 769301"/>
                  <a:gd name="connsiteY2" fmla="*/ 276430 h 769150"/>
                  <a:gd name="connsiteX3" fmla="*/ 292030 w 769301"/>
                  <a:gd name="connsiteY3" fmla="*/ 769151 h 769150"/>
                  <a:gd name="connsiteX4" fmla="*/ 769301 w 769301"/>
                  <a:gd name="connsiteY4" fmla="*/ 474559 h 76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301" h="769150">
                    <a:moveTo>
                      <a:pt x="769301" y="474559"/>
                    </a:moveTo>
                    <a:cubicBezTo>
                      <a:pt x="675249" y="315995"/>
                      <a:pt x="581875" y="158638"/>
                      <a:pt x="487747" y="0"/>
                    </a:cubicBezTo>
                    <a:lnTo>
                      <a:pt x="0" y="276430"/>
                    </a:lnTo>
                    <a:cubicBezTo>
                      <a:pt x="97595" y="441098"/>
                      <a:pt x="194285" y="604258"/>
                      <a:pt x="292030" y="769151"/>
                    </a:cubicBezTo>
                    <a:lnTo>
                      <a:pt x="769301" y="474559"/>
                    </a:ln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90">
                <a:extLst>
                  <a:ext uri="{FF2B5EF4-FFF2-40B4-BE49-F238E27FC236}">
                    <a16:creationId xmlns:a16="http://schemas.microsoft.com/office/drawing/2014/main" id="{AC335236-0636-4B41-ABD4-7CD7CFD90A77}"/>
                  </a:ext>
                </a:extLst>
              </p:cNvPr>
              <p:cNvSpPr/>
              <p:nvPr/>
            </p:nvSpPr>
            <p:spPr>
              <a:xfrm>
                <a:off x="8588015" y="1001569"/>
                <a:ext cx="735313" cy="736142"/>
              </a:xfrm>
              <a:custGeom>
                <a:avLst/>
                <a:gdLst>
                  <a:gd name="connsiteX0" fmla="*/ 735313 w 735313"/>
                  <a:gd name="connsiteY0" fmla="*/ 454964 h 736142"/>
                  <a:gd name="connsiteX1" fmla="*/ 465816 w 735313"/>
                  <a:gd name="connsiteY1" fmla="*/ 0 h 736142"/>
                  <a:gd name="connsiteX2" fmla="*/ 0 w 735313"/>
                  <a:gd name="connsiteY2" fmla="*/ 263995 h 736142"/>
                  <a:gd name="connsiteX3" fmla="*/ 279671 w 735313"/>
                  <a:gd name="connsiteY3" fmla="*/ 736142 h 736142"/>
                  <a:gd name="connsiteX4" fmla="*/ 735313 w 735313"/>
                  <a:gd name="connsiteY4" fmla="*/ 454964 h 73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313" h="736142">
                    <a:moveTo>
                      <a:pt x="735313" y="454964"/>
                    </a:moveTo>
                    <a:cubicBezTo>
                      <a:pt x="644878" y="302280"/>
                      <a:pt x="555875" y="152082"/>
                      <a:pt x="465816" y="0"/>
                    </a:cubicBezTo>
                    <a:lnTo>
                      <a:pt x="0" y="263995"/>
                    </a:lnTo>
                    <a:cubicBezTo>
                      <a:pt x="93902" y="422483"/>
                      <a:pt x="186070" y="578182"/>
                      <a:pt x="279671" y="736142"/>
                    </a:cubicBezTo>
                    <a:lnTo>
                      <a:pt x="735313" y="454964"/>
                    </a:ln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90">
                <a:extLst>
                  <a:ext uri="{FF2B5EF4-FFF2-40B4-BE49-F238E27FC236}">
                    <a16:creationId xmlns:a16="http://schemas.microsoft.com/office/drawing/2014/main" id="{1CA49E54-55D8-4E76-964B-39418F830211}"/>
                  </a:ext>
                </a:extLst>
              </p:cNvPr>
              <p:cNvSpPr/>
              <p:nvPr/>
            </p:nvSpPr>
            <p:spPr>
              <a:xfrm>
                <a:off x="8029578" y="1305130"/>
                <a:ext cx="487897" cy="276882"/>
              </a:xfrm>
              <a:custGeom>
                <a:avLst/>
                <a:gdLst>
                  <a:gd name="connsiteX0" fmla="*/ 487672 w 487897"/>
                  <a:gd name="connsiteY0" fmla="*/ 0 h 276882"/>
                  <a:gd name="connsiteX1" fmla="*/ 0 w 487897"/>
                  <a:gd name="connsiteY1" fmla="*/ 276581 h 276882"/>
                  <a:gd name="connsiteX2" fmla="*/ 151 w 487897"/>
                  <a:gd name="connsiteY2" fmla="*/ 276882 h 276882"/>
                  <a:gd name="connsiteX3" fmla="*/ 487898 w 487897"/>
                  <a:gd name="connsiteY3" fmla="*/ 452 h 276882"/>
                  <a:gd name="connsiteX4" fmla="*/ 487672 w 487897"/>
                  <a:gd name="connsiteY4" fmla="*/ 0 h 27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897" h="276882">
                    <a:moveTo>
                      <a:pt x="487672" y="0"/>
                    </a:moveTo>
                    <a:cubicBezTo>
                      <a:pt x="323155" y="93299"/>
                      <a:pt x="162181" y="184638"/>
                      <a:pt x="0" y="276581"/>
                    </a:cubicBezTo>
                    <a:cubicBezTo>
                      <a:pt x="75" y="276656"/>
                      <a:pt x="151" y="276807"/>
                      <a:pt x="151" y="276882"/>
                    </a:cubicBezTo>
                    <a:lnTo>
                      <a:pt x="487898" y="452"/>
                    </a:lnTo>
                    <a:cubicBezTo>
                      <a:pt x="487822" y="302"/>
                      <a:pt x="487747" y="151"/>
                      <a:pt x="487672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90">
                <a:extLst>
                  <a:ext uri="{FF2B5EF4-FFF2-40B4-BE49-F238E27FC236}">
                    <a16:creationId xmlns:a16="http://schemas.microsoft.com/office/drawing/2014/main" id="{DC3F4763-28B8-46DF-99CE-163707A1D13F}"/>
                  </a:ext>
                </a:extLst>
              </p:cNvPr>
              <p:cNvSpPr/>
              <p:nvPr/>
            </p:nvSpPr>
            <p:spPr>
              <a:xfrm>
                <a:off x="6467085" y="2395175"/>
                <a:ext cx="127739" cy="72574"/>
              </a:xfrm>
              <a:custGeom>
                <a:avLst/>
                <a:gdLst>
                  <a:gd name="connsiteX0" fmla="*/ 127664 w 127739"/>
                  <a:gd name="connsiteY0" fmla="*/ 0 h 72574"/>
                  <a:gd name="connsiteX1" fmla="*/ 0 w 127739"/>
                  <a:gd name="connsiteY1" fmla="*/ 72574 h 72574"/>
                  <a:gd name="connsiteX2" fmla="*/ 127740 w 127739"/>
                  <a:gd name="connsiteY2" fmla="*/ 151 h 72574"/>
                  <a:gd name="connsiteX3" fmla="*/ 127664 w 127739"/>
                  <a:gd name="connsiteY3" fmla="*/ 0 h 7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739" h="72574">
                    <a:moveTo>
                      <a:pt x="127664" y="0"/>
                    </a:moveTo>
                    <a:cubicBezTo>
                      <a:pt x="84708" y="24417"/>
                      <a:pt x="42278" y="48534"/>
                      <a:pt x="0" y="72574"/>
                    </a:cubicBezTo>
                    <a:lnTo>
                      <a:pt x="127740" y="151"/>
                    </a:lnTo>
                    <a:cubicBezTo>
                      <a:pt x="127664" y="75"/>
                      <a:pt x="127664" y="75"/>
                      <a:pt x="127664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90">
                <a:extLst>
                  <a:ext uri="{FF2B5EF4-FFF2-40B4-BE49-F238E27FC236}">
                    <a16:creationId xmlns:a16="http://schemas.microsoft.com/office/drawing/2014/main" id="{54CBCB36-BB38-4CF5-A1BD-D54B690D97FC}"/>
                  </a:ext>
                </a:extLst>
              </p:cNvPr>
              <p:cNvSpPr/>
              <p:nvPr/>
            </p:nvSpPr>
            <p:spPr>
              <a:xfrm>
                <a:off x="6808025" y="2161551"/>
                <a:ext cx="198882" cy="112968"/>
              </a:xfrm>
              <a:custGeom>
                <a:avLst/>
                <a:gdLst>
                  <a:gd name="connsiteX0" fmla="*/ 198731 w 198882"/>
                  <a:gd name="connsiteY0" fmla="*/ 0 h 112968"/>
                  <a:gd name="connsiteX1" fmla="*/ 0 w 198882"/>
                  <a:gd name="connsiteY1" fmla="*/ 112969 h 112968"/>
                  <a:gd name="connsiteX2" fmla="*/ 198882 w 198882"/>
                  <a:gd name="connsiteY2" fmla="*/ 226 h 112968"/>
                  <a:gd name="connsiteX3" fmla="*/ 198731 w 198882"/>
                  <a:gd name="connsiteY3" fmla="*/ 0 h 11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882" h="112968">
                    <a:moveTo>
                      <a:pt x="198731" y="0"/>
                    </a:moveTo>
                    <a:cubicBezTo>
                      <a:pt x="131432" y="38209"/>
                      <a:pt x="65490" y="75664"/>
                      <a:pt x="0" y="112969"/>
                    </a:cubicBezTo>
                    <a:lnTo>
                      <a:pt x="198882" y="226"/>
                    </a:lnTo>
                    <a:cubicBezTo>
                      <a:pt x="198807" y="151"/>
                      <a:pt x="198731" y="75"/>
                      <a:pt x="198731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90">
                <a:extLst>
                  <a:ext uri="{FF2B5EF4-FFF2-40B4-BE49-F238E27FC236}">
                    <a16:creationId xmlns:a16="http://schemas.microsoft.com/office/drawing/2014/main" id="{35D1043F-8741-44D3-976E-36E583B51403}"/>
                  </a:ext>
                </a:extLst>
              </p:cNvPr>
              <p:cNvSpPr/>
              <p:nvPr/>
            </p:nvSpPr>
            <p:spPr>
              <a:xfrm>
                <a:off x="7517188" y="1621653"/>
                <a:ext cx="441926" cy="250882"/>
              </a:xfrm>
              <a:custGeom>
                <a:avLst/>
                <a:gdLst>
                  <a:gd name="connsiteX0" fmla="*/ 441700 w 441926"/>
                  <a:gd name="connsiteY0" fmla="*/ 0 h 250882"/>
                  <a:gd name="connsiteX1" fmla="*/ 0 w 441926"/>
                  <a:gd name="connsiteY1" fmla="*/ 250882 h 250882"/>
                  <a:gd name="connsiteX2" fmla="*/ 0 w 441926"/>
                  <a:gd name="connsiteY2" fmla="*/ 250882 h 250882"/>
                  <a:gd name="connsiteX3" fmla="*/ 441926 w 441926"/>
                  <a:gd name="connsiteY3" fmla="*/ 377 h 250882"/>
                  <a:gd name="connsiteX4" fmla="*/ 441700 w 441926"/>
                  <a:gd name="connsiteY4" fmla="*/ 0 h 25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1926" h="250882">
                    <a:moveTo>
                      <a:pt x="441700" y="0"/>
                    </a:moveTo>
                    <a:cubicBezTo>
                      <a:pt x="292332" y="84858"/>
                      <a:pt x="146128" y="167833"/>
                      <a:pt x="0" y="250882"/>
                    </a:cubicBezTo>
                    <a:cubicBezTo>
                      <a:pt x="0" y="250882"/>
                      <a:pt x="0" y="250882"/>
                      <a:pt x="0" y="250882"/>
                    </a:cubicBezTo>
                    <a:lnTo>
                      <a:pt x="441926" y="377"/>
                    </a:lnTo>
                    <a:cubicBezTo>
                      <a:pt x="441851" y="226"/>
                      <a:pt x="441776" y="151"/>
                      <a:pt x="441700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Graphic 90">
                <a:extLst>
                  <a:ext uri="{FF2B5EF4-FFF2-40B4-BE49-F238E27FC236}">
                    <a16:creationId xmlns:a16="http://schemas.microsoft.com/office/drawing/2014/main" id="{76FFDADF-9F54-46D0-847C-9E86014802F4}"/>
                  </a:ext>
                </a:extLst>
              </p:cNvPr>
              <p:cNvSpPr/>
              <p:nvPr/>
            </p:nvSpPr>
            <p:spPr>
              <a:xfrm>
                <a:off x="7158688" y="1912251"/>
                <a:ext cx="287960" cy="163536"/>
              </a:xfrm>
              <a:custGeom>
                <a:avLst/>
                <a:gdLst>
                  <a:gd name="connsiteX0" fmla="*/ 287810 w 287960"/>
                  <a:gd name="connsiteY0" fmla="*/ 0 h 163536"/>
                  <a:gd name="connsiteX1" fmla="*/ 0 w 287960"/>
                  <a:gd name="connsiteY1" fmla="*/ 163537 h 163536"/>
                  <a:gd name="connsiteX2" fmla="*/ 287960 w 287960"/>
                  <a:gd name="connsiteY2" fmla="*/ 301 h 163536"/>
                  <a:gd name="connsiteX3" fmla="*/ 287810 w 287960"/>
                  <a:gd name="connsiteY3" fmla="*/ 0 h 16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960" h="163536">
                    <a:moveTo>
                      <a:pt x="287810" y="0"/>
                    </a:moveTo>
                    <a:cubicBezTo>
                      <a:pt x="191270" y="54864"/>
                      <a:pt x="95635" y="109201"/>
                      <a:pt x="0" y="163537"/>
                    </a:cubicBezTo>
                    <a:lnTo>
                      <a:pt x="287960" y="301"/>
                    </a:lnTo>
                    <a:cubicBezTo>
                      <a:pt x="287885" y="151"/>
                      <a:pt x="287810" y="75"/>
                      <a:pt x="287810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Graphic 90">
                <a:extLst>
                  <a:ext uri="{FF2B5EF4-FFF2-40B4-BE49-F238E27FC236}">
                    <a16:creationId xmlns:a16="http://schemas.microsoft.com/office/drawing/2014/main" id="{8B308C1E-B299-489F-8D03-A5ABCC91E6D7}"/>
                  </a:ext>
                </a:extLst>
              </p:cNvPr>
              <p:cNvSpPr/>
              <p:nvPr/>
            </p:nvSpPr>
            <p:spPr>
              <a:xfrm>
                <a:off x="8867611" y="1456533"/>
                <a:ext cx="455868" cy="281705"/>
              </a:xfrm>
              <a:custGeom>
                <a:avLst/>
                <a:gdLst>
                  <a:gd name="connsiteX0" fmla="*/ 301 w 455868"/>
                  <a:gd name="connsiteY0" fmla="*/ 281705 h 281705"/>
                  <a:gd name="connsiteX1" fmla="*/ 455869 w 455868"/>
                  <a:gd name="connsiteY1" fmla="*/ 377 h 281705"/>
                  <a:gd name="connsiteX2" fmla="*/ 455642 w 455868"/>
                  <a:gd name="connsiteY2" fmla="*/ 0 h 281705"/>
                  <a:gd name="connsiteX3" fmla="*/ 0 w 455868"/>
                  <a:gd name="connsiteY3" fmla="*/ 281253 h 281705"/>
                  <a:gd name="connsiteX4" fmla="*/ 301 w 455868"/>
                  <a:gd name="connsiteY4" fmla="*/ 281705 h 28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868" h="281705">
                    <a:moveTo>
                      <a:pt x="301" y="281705"/>
                    </a:moveTo>
                    <a:cubicBezTo>
                      <a:pt x="152308" y="187804"/>
                      <a:pt x="303108" y="94731"/>
                      <a:pt x="455869" y="377"/>
                    </a:cubicBezTo>
                    <a:cubicBezTo>
                      <a:pt x="455793" y="226"/>
                      <a:pt x="455718" y="151"/>
                      <a:pt x="455642" y="0"/>
                    </a:cubicBezTo>
                    <a:lnTo>
                      <a:pt x="0" y="281253"/>
                    </a:lnTo>
                    <a:cubicBezTo>
                      <a:pt x="150" y="281404"/>
                      <a:pt x="226" y="281555"/>
                      <a:pt x="301" y="281705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Graphic 90">
                <a:extLst>
                  <a:ext uri="{FF2B5EF4-FFF2-40B4-BE49-F238E27FC236}">
                    <a16:creationId xmlns:a16="http://schemas.microsoft.com/office/drawing/2014/main" id="{86F3F7D2-F19A-452D-94C2-A54C67186FD3}"/>
                  </a:ext>
                </a:extLst>
              </p:cNvPr>
              <p:cNvSpPr/>
              <p:nvPr/>
            </p:nvSpPr>
            <p:spPr>
              <a:xfrm>
                <a:off x="6665213" y="2161777"/>
                <a:ext cx="656107" cy="736971"/>
              </a:xfrm>
              <a:custGeom>
                <a:avLst/>
                <a:gdLst>
                  <a:gd name="connsiteX0" fmla="*/ 321723 w 656107"/>
                  <a:gd name="connsiteY0" fmla="*/ 736971 h 736971"/>
                  <a:gd name="connsiteX1" fmla="*/ 656107 w 656107"/>
                  <a:gd name="connsiteY1" fmla="*/ 530553 h 736971"/>
                  <a:gd name="connsiteX2" fmla="*/ 341619 w 656107"/>
                  <a:gd name="connsiteY2" fmla="*/ 0 h 736971"/>
                  <a:gd name="connsiteX3" fmla="*/ 142736 w 656107"/>
                  <a:gd name="connsiteY3" fmla="*/ 112742 h 736971"/>
                  <a:gd name="connsiteX4" fmla="*/ 0 w 656107"/>
                  <a:gd name="connsiteY4" fmla="*/ 193833 h 736971"/>
                  <a:gd name="connsiteX5" fmla="*/ 321723 w 656107"/>
                  <a:gd name="connsiteY5" fmla="*/ 736971 h 73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6107" h="736971">
                    <a:moveTo>
                      <a:pt x="321723" y="736971"/>
                    </a:moveTo>
                    <a:lnTo>
                      <a:pt x="656107" y="530553"/>
                    </a:lnTo>
                    <a:cubicBezTo>
                      <a:pt x="550449" y="352320"/>
                      <a:pt x="446297" y="176575"/>
                      <a:pt x="341619" y="0"/>
                    </a:cubicBezTo>
                    <a:lnTo>
                      <a:pt x="142736" y="112742"/>
                    </a:lnTo>
                    <a:cubicBezTo>
                      <a:pt x="95032" y="139798"/>
                      <a:pt x="47554" y="166853"/>
                      <a:pt x="0" y="193833"/>
                    </a:cubicBezTo>
                    <a:cubicBezTo>
                      <a:pt x="108522" y="376964"/>
                      <a:pt x="214180" y="555347"/>
                      <a:pt x="321723" y="736971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Graphic 90">
                <a:extLst>
                  <a:ext uri="{FF2B5EF4-FFF2-40B4-BE49-F238E27FC236}">
                    <a16:creationId xmlns:a16="http://schemas.microsoft.com/office/drawing/2014/main" id="{B68647A2-3AA2-408E-8FE2-3897B054ED04}"/>
                  </a:ext>
                </a:extLst>
              </p:cNvPr>
              <p:cNvSpPr/>
              <p:nvPr/>
            </p:nvSpPr>
            <p:spPr>
              <a:xfrm>
                <a:off x="6987011" y="2692254"/>
                <a:ext cx="334383" cy="206719"/>
              </a:xfrm>
              <a:custGeom>
                <a:avLst/>
                <a:gdLst>
                  <a:gd name="connsiteX0" fmla="*/ 75 w 334383"/>
                  <a:gd name="connsiteY0" fmla="*/ 206720 h 206719"/>
                  <a:gd name="connsiteX1" fmla="*/ 334384 w 334383"/>
                  <a:gd name="connsiteY1" fmla="*/ 75 h 206719"/>
                  <a:gd name="connsiteX2" fmla="*/ 334384 w 334383"/>
                  <a:gd name="connsiteY2" fmla="*/ 0 h 206719"/>
                  <a:gd name="connsiteX3" fmla="*/ 0 w 334383"/>
                  <a:gd name="connsiteY3" fmla="*/ 206418 h 206719"/>
                  <a:gd name="connsiteX4" fmla="*/ 75 w 334383"/>
                  <a:gd name="connsiteY4" fmla="*/ 206720 h 20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383" h="206719">
                    <a:moveTo>
                      <a:pt x="75" y="206720"/>
                    </a:moveTo>
                    <a:cubicBezTo>
                      <a:pt x="114250" y="136180"/>
                      <a:pt x="224581" y="67977"/>
                      <a:pt x="334384" y="75"/>
                    </a:cubicBezTo>
                    <a:cubicBezTo>
                      <a:pt x="334384" y="75"/>
                      <a:pt x="334384" y="75"/>
                      <a:pt x="334384" y="0"/>
                    </a:cubicBezTo>
                    <a:lnTo>
                      <a:pt x="0" y="206418"/>
                    </a:lnTo>
                    <a:cubicBezTo>
                      <a:pt x="0" y="206569"/>
                      <a:pt x="0" y="206644"/>
                      <a:pt x="75" y="20672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Graphic 90">
                <a:extLst>
                  <a:ext uri="{FF2B5EF4-FFF2-40B4-BE49-F238E27FC236}">
                    <a16:creationId xmlns:a16="http://schemas.microsoft.com/office/drawing/2014/main" id="{0D832CC2-06F9-4725-8A69-98D6771485B9}"/>
                  </a:ext>
                </a:extLst>
              </p:cNvPr>
              <p:cNvSpPr/>
              <p:nvPr/>
            </p:nvSpPr>
            <p:spPr>
              <a:xfrm>
                <a:off x="6624140" y="2941253"/>
                <a:ext cx="293989" cy="181624"/>
              </a:xfrm>
              <a:custGeom>
                <a:avLst/>
                <a:gdLst>
                  <a:gd name="connsiteX0" fmla="*/ 75 w 293989"/>
                  <a:gd name="connsiteY0" fmla="*/ 181624 h 181624"/>
                  <a:gd name="connsiteX1" fmla="*/ 293990 w 293989"/>
                  <a:gd name="connsiteY1" fmla="*/ 0 h 181624"/>
                  <a:gd name="connsiteX2" fmla="*/ 293990 w 293989"/>
                  <a:gd name="connsiteY2" fmla="*/ 0 h 181624"/>
                  <a:gd name="connsiteX3" fmla="*/ 0 w 293989"/>
                  <a:gd name="connsiteY3" fmla="*/ 181473 h 181624"/>
                  <a:gd name="connsiteX4" fmla="*/ 75 w 293989"/>
                  <a:gd name="connsiteY4" fmla="*/ 181624 h 18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989" h="181624">
                    <a:moveTo>
                      <a:pt x="75" y="181624"/>
                    </a:moveTo>
                    <a:cubicBezTo>
                      <a:pt x="99479" y="120204"/>
                      <a:pt x="196772" y="60064"/>
                      <a:pt x="293990" y="0"/>
                    </a:cubicBezTo>
                    <a:cubicBezTo>
                      <a:pt x="293990" y="0"/>
                      <a:pt x="293990" y="0"/>
                      <a:pt x="293990" y="0"/>
                    </a:cubicBezTo>
                    <a:lnTo>
                      <a:pt x="0" y="181473"/>
                    </a:lnTo>
                    <a:cubicBezTo>
                      <a:pt x="0" y="181473"/>
                      <a:pt x="75" y="181549"/>
                      <a:pt x="75" y="181624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Graphic 90">
                <a:extLst>
                  <a:ext uri="{FF2B5EF4-FFF2-40B4-BE49-F238E27FC236}">
                    <a16:creationId xmlns:a16="http://schemas.microsoft.com/office/drawing/2014/main" id="{CEE74CD0-A242-4CF8-80CF-FC8C220912BB}"/>
                  </a:ext>
                </a:extLst>
              </p:cNvPr>
              <p:cNvSpPr/>
              <p:nvPr/>
            </p:nvSpPr>
            <p:spPr>
              <a:xfrm>
                <a:off x="6294354" y="2395326"/>
                <a:ext cx="623776" cy="727324"/>
              </a:xfrm>
              <a:custGeom>
                <a:avLst/>
                <a:gdLst>
                  <a:gd name="connsiteX0" fmla="*/ 329787 w 623776"/>
                  <a:gd name="connsiteY0" fmla="*/ 727325 h 727324"/>
                  <a:gd name="connsiteX1" fmla="*/ 623777 w 623776"/>
                  <a:gd name="connsiteY1" fmla="*/ 545852 h 727324"/>
                  <a:gd name="connsiteX2" fmla="*/ 300471 w 623776"/>
                  <a:gd name="connsiteY2" fmla="*/ 0 h 727324"/>
                  <a:gd name="connsiteX3" fmla="*/ 172731 w 623776"/>
                  <a:gd name="connsiteY3" fmla="*/ 72424 h 727324"/>
                  <a:gd name="connsiteX4" fmla="*/ 0 w 623776"/>
                  <a:gd name="connsiteY4" fmla="*/ 170621 h 727324"/>
                  <a:gd name="connsiteX5" fmla="*/ 329787 w 623776"/>
                  <a:gd name="connsiteY5" fmla="*/ 727325 h 72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3776" h="727324">
                    <a:moveTo>
                      <a:pt x="329787" y="727325"/>
                    </a:moveTo>
                    <a:lnTo>
                      <a:pt x="623777" y="545852"/>
                    </a:lnTo>
                    <a:cubicBezTo>
                      <a:pt x="514878" y="362042"/>
                      <a:pt x="408088" y="181775"/>
                      <a:pt x="300471" y="0"/>
                    </a:cubicBezTo>
                    <a:lnTo>
                      <a:pt x="172731" y="72424"/>
                    </a:lnTo>
                    <a:cubicBezTo>
                      <a:pt x="115154" y="105131"/>
                      <a:pt x="57878" y="137687"/>
                      <a:pt x="0" y="170621"/>
                    </a:cubicBezTo>
                    <a:cubicBezTo>
                      <a:pt x="111009" y="358048"/>
                      <a:pt x="219833" y="541782"/>
                      <a:pt x="329787" y="727325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Graphic 90">
                <a:extLst>
                  <a:ext uri="{FF2B5EF4-FFF2-40B4-BE49-F238E27FC236}">
                    <a16:creationId xmlns:a16="http://schemas.microsoft.com/office/drawing/2014/main" id="{323D19E2-CAF8-4827-BE32-961D05F97BAB}"/>
                  </a:ext>
                </a:extLst>
              </p:cNvPr>
              <p:cNvSpPr/>
              <p:nvPr/>
            </p:nvSpPr>
            <p:spPr>
              <a:xfrm>
                <a:off x="7077673" y="1912477"/>
                <a:ext cx="673591" cy="737272"/>
              </a:xfrm>
              <a:custGeom>
                <a:avLst/>
                <a:gdLst>
                  <a:gd name="connsiteX0" fmla="*/ 312529 w 673591"/>
                  <a:gd name="connsiteY0" fmla="*/ 737273 h 737272"/>
                  <a:gd name="connsiteX1" fmla="*/ 673591 w 673591"/>
                  <a:gd name="connsiteY1" fmla="*/ 514425 h 737272"/>
                  <a:gd name="connsiteX2" fmla="*/ 368975 w 673591"/>
                  <a:gd name="connsiteY2" fmla="*/ 0 h 737272"/>
                  <a:gd name="connsiteX3" fmla="*/ 81015 w 673591"/>
                  <a:gd name="connsiteY3" fmla="*/ 163235 h 737272"/>
                  <a:gd name="connsiteX4" fmla="*/ 0 w 673591"/>
                  <a:gd name="connsiteY4" fmla="*/ 209282 h 737272"/>
                  <a:gd name="connsiteX5" fmla="*/ 312529 w 673591"/>
                  <a:gd name="connsiteY5" fmla="*/ 737273 h 737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591" h="737272">
                    <a:moveTo>
                      <a:pt x="312529" y="737273"/>
                    </a:moveTo>
                    <a:lnTo>
                      <a:pt x="673591" y="514425"/>
                    </a:lnTo>
                    <a:cubicBezTo>
                      <a:pt x="571701" y="342297"/>
                      <a:pt x="470640" y="171751"/>
                      <a:pt x="368975" y="0"/>
                    </a:cubicBezTo>
                    <a:lnTo>
                      <a:pt x="81015" y="163235"/>
                    </a:lnTo>
                    <a:cubicBezTo>
                      <a:pt x="54035" y="178534"/>
                      <a:pt x="27055" y="193908"/>
                      <a:pt x="0" y="209282"/>
                    </a:cubicBezTo>
                    <a:cubicBezTo>
                      <a:pt x="105432" y="387439"/>
                      <a:pt x="208001" y="560698"/>
                      <a:pt x="312529" y="737273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90">
                <a:extLst>
                  <a:ext uri="{FF2B5EF4-FFF2-40B4-BE49-F238E27FC236}">
                    <a16:creationId xmlns:a16="http://schemas.microsoft.com/office/drawing/2014/main" id="{A69CC3D9-BC5C-4C93-8A09-4C4B08B8CD4F}"/>
                  </a:ext>
                </a:extLst>
              </p:cNvPr>
              <p:cNvSpPr/>
              <p:nvPr/>
            </p:nvSpPr>
            <p:spPr>
              <a:xfrm>
                <a:off x="7390201" y="2426903"/>
                <a:ext cx="361213" cy="223073"/>
              </a:xfrm>
              <a:custGeom>
                <a:avLst/>
                <a:gdLst>
                  <a:gd name="connsiteX0" fmla="*/ 151 w 361213"/>
                  <a:gd name="connsiteY0" fmla="*/ 223073 h 223073"/>
                  <a:gd name="connsiteX1" fmla="*/ 361213 w 361213"/>
                  <a:gd name="connsiteY1" fmla="*/ 226 h 223073"/>
                  <a:gd name="connsiteX2" fmla="*/ 361063 w 361213"/>
                  <a:gd name="connsiteY2" fmla="*/ 0 h 223073"/>
                  <a:gd name="connsiteX3" fmla="*/ 0 w 361213"/>
                  <a:gd name="connsiteY3" fmla="*/ 222847 h 223073"/>
                  <a:gd name="connsiteX4" fmla="*/ 151 w 361213"/>
                  <a:gd name="connsiteY4" fmla="*/ 223073 h 2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213" h="223073">
                    <a:moveTo>
                      <a:pt x="151" y="223073"/>
                    </a:moveTo>
                    <a:cubicBezTo>
                      <a:pt x="122615" y="147485"/>
                      <a:pt x="241613" y="74006"/>
                      <a:pt x="361213" y="226"/>
                    </a:cubicBezTo>
                    <a:cubicBezTo>
                      <a:pt x="361138" y="151"/>
                      <a:pt x="361138" y="75"/>
                      <a:pt x="361063" y="0"/>
                    </a:cubicBezTo>
                    <a:lnTo>
                      <a:pt x="0" y="222847"/>
                    </a:lnTo>
                    <a:cubicBezTo>
                      <a:pt x="75" y="222923"/>
                      <a:pt x="75" y="222998"/>
                      <a:pt x="151" y="223073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Graphic 90">
                <a:extLst>
                  <a:ext uri="{FF2B5EF4-FFF2-40B4-BE49-F238E27FC236}">
                    <a16:creationId xmlns:a16="http://schemas.microsoft.com/office/drawing/2014/main" id="{5D61A121-175C-48A0-AD2B-C2D98B6C9D47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71217" cy="42580"/>
              </a:xfrm>
              <a:custGeom>
                <a:avLst/>
                <a:gdLst>
                  <a:gd name="connsiteX0" fmla="*/ 69710 w 71217"/>
                  <a:gd name="connsiteY0" fmla="*/ 0 h 42580"/>
                  <a:gd name="connsiteX1" fmla="*/ 0 w 71217"/>
                  <a:gd name="connsiteY1" fmla="*/ 40696 h 42580"/>
                  <a:gd name="connsiteX2" fmla="*/ 1131 w 71217"/>
                  <a:gd name="connsiteY2" fmla="*/ 42580 h 42580"/>
                  <a:gd name="connsiteX3" fmla="*/ 71218 w 71217"/>
                  <a:gd name="connsiteY3" fmla="*/ 2638 h 42580"/>
                  <a:gd name="connsiteX4" fmla="*/ 69710 w 71217"/>
                  <a:gd name="connsiteY4" fmla="*/ 0 h 4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17" h="42580">
                    <a:moveTo>
                      <a:pt x="69710" y="0"/>
                    </a:moveTo>
                    <a:cubicBezTo>
                      <a:pt x="46499" y="13565"/>
                      <a:pt x="25322" y="25925"/>
                      <a:pt x="0" y="40696"/>
                    </a:cubicBezTo>
                    <a:cubicBezTo>
                      <a:pt x="377" y="41299"/>
                      <a:pt x="754" y="41977"/>
                      <a:pt x="1131" y="42580"/>
                    </a:cubicBezTo>
                    <a:lnTo>
                      <a:pt x="71218" y="2638"/>
                    </a:lnTo>
                    <a:cubicBezTo>
                      <a:pt x="70690" y="1733"/>
                      <a:pt x="70163" y="905"/>
                      <a:pt x="69710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Graphic 90">
                <a:extLst>
                  <a:ext uri="{FF2B5EF4-FFF2-40B4-BE49-F238E27FC236}">
                    <a16:creationId xmlns:a16="http://schemas.microsoft.com/office/drawing/2014/main" id="{D38756C0-DA45-490E-B454-B046259E3DC8}"/>
                  </a:ext>
                </a:extLst>
              </p:cNvPr>
              <p:cNvSpPr/>
              <p:nvPr/>
            </p:nvSpPr>
            <p:spPr>
              <a:xfrm>
                <a:off x="5352773" y="3062436"/>
                <a:ext cx="417735" cy="629127"/>
              </a:xfrm>
              <a:custGeom>
                <a:avLst/>
                <a:gdLst>
                  <a:gd name="connsiteX0" fmla="*/ 0 w 417735"/>
                  <a:gd name="connsiteY0" fmla="*/ 40018 h 629127"/>
                  <a:gd name="connsiteX1" fmla="*/ 349004 w 417735"/>
                  <a:gd name="connsiteY1" fmla="*/ 629127 h 629127"/>
                  <a:gd name="connsiteX2" fmla="*/ 417735 w 417735"/>
                  <a:gd name="connsiteY2" fmla="*/ 586698 h 629127"/>
                  <a:gd name="connsiteX3" fmla="*/ 70087 w 417735"/>
                  <a:gd name="connsiteY3" fmla="*/ 0 h 629127"/>
                  <a:gd name="connsiteX4" fmla="*/ 0 w 417735"/>
                  <a:gd name="connsiteY4" fmla="*/ 40018 h 62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735" h="629127">
                    <a:moveTo>
                      <a:pt x="0" y="40018"/>
                    </a:moveTo>
                    <a:cubicBezTo>
                      <a:pt x="117264" y="237995"/>
                      <a:pt x="232494" y="432431"/>
                      <a:pt x="349004" y="629127"/>
                    </a:cubicBezTo>
                    <a:lnTo>
                      <a:pt x="417735" y="586698"/>
                    </a:lnTo>
                    <a:cubicBezTo>
                      <a:pt x="300772" y="389323"/>
                      <a:pt x="186070" y="195717"/>
                      <a:pt x="70087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Graphic 90">
                <a:extLst>
                  <a:ext uri="{FF2B5EF4-FFF2-40B4-BE49-F238E27FC236}">
                    <a16:creationId xmlns:a16="http://schemas.microsoft.com/office/drawing/2014/main" id="{071B6AD1-CB4D-49D5-8A7F-A1F7E6F863AA}"/>
                  </a:ext>
                </a:extLst>
              </p:cNvPr>
              <p:cNvSpPr/>
              <p:nvPr/>
            </p:nvSpPr>
            <p:spPr>
              <a:xfrm>
                <a:off x="5611191" y="2912765"/>
                <a:ext cx="70765" cy="42127"/>
              </a:xfrm>
              <a:custGeom>
                <a:avLst/>
                <a:gdLst>
                  <a:gd name="connsiteX0" fmla="*/ 69560 w 70765"/>
                  <a:gd name="connsiteY0" fmla="*/ 0 h 42127"/>
                  <a:gd name="connsiteX1" fmla="*/ 0 w 70765"/>
                  <a:gd name="connsiteY1" fmla="*/ 41374 h 42127"/>
                  <a:gd name="connsiteX2" fmla="*/ 452 w 70765"/>
                  <a:gd name="connsiteY2" fmla="*/ 42128 h 42127"/>
                  <a:gd name="connsiteX3" fmla="*/ 70766 w 70765"/>
                  <a:gd name="connsiteY3" fmla="*/ 2035 h 42127"/>
                  <a:gd name="connsiteX4" fmla="*/ 69560 w 70765"/>
                  <a:gd name="connsiteY4" fmla="*/ 0 h 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65" h="42127">
                    <a:moveTo>
                      <a:pt x="69560" y="0"/>
                    </a:moveTo>
                    <a:cubicBezTo>
                      <a:pt x="44690" y="14771"/>
                      <a:pt x="22835" y="27733"/>
                      <a:pt x="0" y="41374"/>
                    </a:cubicBezTo>
                    <a:cubicBezTo>
                      <a:pt x="151" y="41600"/>
                      <a:pt x="302" y="41826"/>
                      <a:pt x="452" y="42128"/>
                    </a:cubicBezTo>
                    <a:lnTo>
                      <a:pt x="70766" y="2035"/>
                    </a:lnTo>
                    <a:cubicBezTo>
                      <a:pt x="70313" y="1281"/>
                      <a:pt x="69937" y="678"/>
                      <a:pt x="69560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90">
                <a:extLst>
                  <a:ext uri="{FF2B5EF4-FFF2-40B4-BE49-F238E27FC236}">
                    <a16:creationId xmlns:a16="http://schemas.microsoft.com/office/drawing/2014/main" id="{ACFEACA4-503A-4CAC-B84D-85168419ADBE}"/>
                  </a:ext>
                </a:extLst>
              </p:cNvPr>
              <p:cNvSpPr/>
              <p:nvPr/>
            </p:nvSpPr>
            <p:spPr>
              <a:xfrm>
                <a:off x="5479081" y="3786444"/>
                <a:ext cx="69408" cy="43107"/>
              </a:xfrm>
              <a:custGeom>
                <a:avLst/>
                <a:gdLst>
                  <a:gd name="connsiteX0" fmla="*/ 452 w 69408"/>
                  <a:gd name="connsiteY0" fmla="*/ 43107 h 43107"/>
                  <a:gd name="connsiteX1" fmla="*/ 69409 w 69408"/>
                  <a:gd name="connsiteY1" fmla="*/ 1130 h 43107"/>
                  <a:gd name="connsiteX2" fmla="*/ 68731 w 69408"/>
                  <a:gd name="connsiteY2" fmla="*/ 0 h 43107"/>
                  <a:gd name="connsiteX3" fmla="*/ 0 w 69408"/>
                  <a:gd name="connsiteY3" fmla="*/ 42354 h 43107"/>
                  <a:gd name="connsiteX4" fmla="*/ 452 w 69408"/>
                  <a:gd name="connsiteY4" fmla="*/ 43107 h 43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08" h="43107">
                    <a:moveTo>
                      <a:pt x="452" y="43107"/>
                    </a:moveTo>
                    <a:cubicBezTo>
                      <a:pt x="25774" y="27733"/>
                      <a:pt x="46725" y="14922"/>
                      <a:pt x="69409" y="1130"/>
                    </a:cubicBezTo>
                    <a:cubicBezTo>
                      <a:pt x="69183" y="754"/>
                      <a:pt x="68957" y="377"/>
                      <a:pt x="68731" y="0"/>
                    </a:cubicBezTo>
                    <a:lnTo>
                      <a:pt x="0" y="42354"/>
                    </a:lnTo>
                    <a:cubicBezTo>
                      <a:pt x="150" y="42655"/>
                      <a:pt x="301" y="42881"/>
                      <a:pt x="452" y="43107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90">
                <a:extLst>
                  <a:ext uri="{FF2B5EF4-FFF2-40B4-BE49-F238E27FC236}">
                    <a16:creationId xmlns:a16="http://schemas.microsoft.com/office/drawing/2014/main" id="{EDE394C1-5A54-4E95-933C-78057C821637}"/>
                  </a:ext>
                </a:extLst>
              </p:cNvPr>
              <p:cNvSpPr/>
              <p:nvPr/>
            </p:nvSpPr>
            <p:spPr>
              <a:xfrm>
                <a:off x="5123821" y="3188442"/>
                <a:ext cx="71745" cy="43710"/>
              </a:xfrm>
              <a:custGeom>
                <a:avLst/>
                <a:gdLst>
                  <a:gd name="connsiteX0" fmla="*/ 69635 w 71745"/>
                  <a:gd name="connsiteY0" fmla="*/ 0 h 43710"/>
                  <a:gd name="connsiteX1" fmla="*/ 0 w 71745"/>
                  <a:gd name="connsiteY1" fmla="*/ 41148 h 43710"/>
                  <a:gd name="connsiteX2" fmla="*/ 1507 w 71745"/>
                  <a:gd name="connsiteY2" fmla="*/ 43710 h 43710"/>
                  <a:gd name="connsiteX3" fmla="*/ 71745 w 71745"/>
                  <a:gd name="connsiteY3" fmla="*/ 3617 h 43710"/>
                  <a:gd name="connsiteX4" fmla="*/ 69635 w 71745"/>
                  <a:gd name="connsiteY4" fmla="*/ 0 h 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45" h="43710">
                    <a:moveTo>
                      <a:pt x="69635" y="0"/>
                    </a:moveTo>
                    <a:cubicBezTo>
                      <a:pt x="44615" y="14771"/>
                      <a:pt x="23362" y="27357"/>
                      <a:pt x="0" y="41148"/>
                    </a:cubicBezTo>
                    <a:cubicBezTo>
                      <a:pt x="528" y="41977"/>
                      <a:pt x="980" y="42881"/>
                      <a:pt x="1507" y="43710"/>
                    </a:cubicBezTo>
                    <a:lnTo>
                      <a:pt x="71745" y="3617"/>
                    </a:lnTo>
                    <a:cubicBezTo>
                      <a:pt x="71067" y="2412"/>
                      <a:pt x="70313" y="1206"/>
                      <a:pt x="69635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Graphic 90">
                <a:extLst>
                  <a:ext uri="{FF2B5EF4-FFF2-40B4-BE49-F238E27FC236}">
                    <a16:creationId xmlns:a16="http://schemas.microsoft.com/office/drawing/2014/main" id="{0D8EB0C2-E47D-4A09-AD7A-A48627FD2160}"/>
                  </a:ext>
                </a:extLst>
              </p:cNvPr>
              <p:cNvSpPr/>
              <p:nvPr/>
            </p:nvSpPr>
            <p:spPr>
              <a:xfrm>
                <a:off x="5701777" y="3649134"/>
                <a:ext cx="68806" cy="42579"/>
              </a:xfrm>
              <a:custGeom>
                <a:avLst/>
                <a:gdLst>
                  <a:gd name="connsiteX0" fmla="*/ 151 w 68806"/>
                  <a:gd name="connsiteY0" fmla="*/ 42580 h 42579"/>
                  <a:gd name="connsiteX1" fmla="*/ 68806 w 68806"/>
                  <a:gd name="connsiteY1" fmla="*/ 75 h 42579"/>
                  <a:gd name="connsiteX2" fmla="*/ 68731 w 68806"/>
                  <a:gd name="connsiteY2" fmla="*/ 0 h 42579"/>
                  <a:gd name="connsiteX3" fmla="*/ 0 w 68806"/>
                  <a:gd name="connsiteY3" fmla="*/ 42429 h 42579"/>
                  <a:gd name="connsiteX4" fmla="*/ 151 w 68806"/>
                  <a:gd name="connsiteY4" fmla="*/ 42580 h 4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06" h="42579">
                    <a:moveTo>
                      <a:pt x="151" y="42580"/>
                    </a:moveTo>
                    <a:cubicBezTo>
                      <a:pt x="25322" y="26980"/>
                      <a:pt x="46875" y="13641"/>
                      <a:pt x="68806" y="75"/>
                    </a:cubicBezTo>
                    <a:cubicBezTo>
                      <a:pt x="68806" y="75"/>
                      <a:pt x="68731" y="0"/>
                      <a:pt x="68731" y="0"/>
                    </a:cubicBezTo>
                    <a:lnTo>
                      <a:pt x="0" y="42429"/>
                    </a:lnTo>
                    <a:cubicBezTo>
                      <a:pt x="0" y="42429"/>
                      <a:pt x="75" y="42505"/>
                      <a:pt x="151" y="4258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BE8CB3E-CE32-4C7E-82FF-93E2482DA450}"/>
                  </a:ext>
                </a:extLst>
              </p:cNvPr>
              <p:cNvGrpSpPr/>
              <p:nvPr/>
            </p:nvGrpSpPr>
            <p:grpSpPr>
              <a:xfrm>
                <a:off x="5125328" y="937639"/>
                <a:ext cx="4311192" cy="2891234"/>
                <a:chOff x="5125328" y="937639"/>
                <a:chExt cx="4311192" cy="2891234"/>
              </a:xfrm>
              <a:solidFill>
                <a:schemeClr val="bg1"/>
              </a:solidFill>
            </p:grpSpPr>
            <p:sp>
              <p:nvSpPr>
                <p:cNvPr id="137" name="Graphic 90">
                  <a:extLst>
                    <a:ext uri="{FF2B5EF4-FFF2-40B4-BE49-F238E27FC236}">
                      <a16:creationId xmlns:a16="http://schemas.microsoft.com/office/drawing/2014/main" id="{FF1FFF17-CC68-4D31-9A56-128F742738FD}"/>
                    </a:ext>
                  </a:extLst>
                </p:cNvPr>
                <p:cNvSpPr/>
                <p:nvPr/>
              </p:nvSpPr>
              <p:spPr>
                <a:xfrm>
                  <a:off x="5351642" y="3059873"/>
                  <a:ext cx="418941" cy="631840"/>
                </a:xfrm>
                <a:custGeom>
                  <a:avLst/>
                  <a:gdLst>
                    <a:gd name="connsiteX0" fmla="*/ 0 w 418941"/>
                    <a:gd name="connsiteY0" fmla="*/ 40696 h 631840"/>
                    <a:gd name="connsiteX1" fmla="*/ 69710 w 418941"/>
                    <a:gd name="connsiteY1" fmla="*/ 0 h 631840"/>
                    <a:gd name="connsiteX2" fmla="*/ 418941 w 418941"/>
                    <a:gd name="connsiteY2" fmla="*/ 589336 h 631840"/>
                    <a:gd name="connsiteX3" fmla="*/ 350286 w 418941"/>
                    <a:gd name="connsiteY3" fmla="*/ 631840 h 631840"/>
                    <a:gd name="connsiteX4" fmla="*/ 0 w 418941"/>
                    <a:gd name="connsiteY4" fmla="*/ 40696 h 631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941" h="631840">
                      <a:moveTo>
                        <a:pt x="0" y="40696"/>
                      </a:moveTo>
                      <a:cubicBezTo>
                        <a:pt x="25247" y="25925"/>
                        <a:pt x="46499" y="13565"/>
                        <a:pt x="69710" y="0"/>
                      </a:cubicBezTo>
                      <a:cubicBezTo>
                        <a:pt x="186221" y="196621"/>
                        <a:pt x="301451" y="391057"/>
                        <a:pt x="418941" y="589336"/>
                      </a:cubicBezTo>
                      <a:cubicBezTo>
                        <a:pt x="397010" y="602901"/>
                        <a:pt x="375381" y="616316"/>
                        <a:pt x="350286" y="631840"/>
                      </a:cubicBezTo>
                      <a:cubicBezTo>
                        <a:pt x="233323" y="434466"/>
                        <a:pt x="117716" y="239352"/>
                        <a:pt x="0" y="40696"/>
                      </a:cubicBez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Graphic 90">
                  <a:extLst>
                    <a:ext uri="{FF2B5EF4-FFF2-40B4-BE49-F238E27FC236}">
                      <a16:creationId xmlns:a16="http://schemas.microsoft.com/office/drawing/2014/main" id="{7848DE97-22BD-45D5-A174-EBF0205D94A9}"/>
                    </a:ext>
                  </a:extLst>
                </p:cNvPr>
                <p:cNvSpPr/>
                <p:nvPr/>
              </p:nvSpPr>
              <p:spPr>
                <a:xfrm>
                  <a:off x="5611266" y="2912765"/>
                  <a:ext cx="413213" cy="621741"/>
                </a:xfrm>
                <a:custGeom>
                  <a:avLst/>
                  <a:gdLst>
                    <a:gd name="connsiteX0" fmla="*/ 69485 w 413213"/>
                    <a:gd name="connsiteY0" fmla="*/ 0 h 621741"/>
                    <a:gd name="connsiteX1" fmla="*/ 413213 w 413213"/>
                    <a:gd name="connsiteY1" fmla="*/ 580895 h 621741"/>
                    <a:gd name="connsiteX2" fmla="*/ 343804 w 413213"/>
                    <a:gd name="connsiteY2" fmla="*/ 621742 h 621741"/>
                    <a:gd name="connsiteX3" fmla="*/ 0 w 413213"/>
                    <a:gd name="connsiteY3" fmla="*/ 41299 h 621741"/>
                    <a:gd name="connsiteX4" fmla="*/ 69485 w 413213"/>
                    <a:gd name="connsiteY4" fmla="*/ 0 h 621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3213" h="621741">
                      <a:moveTo>
                        <a:pt x="69485" y="0"/>
                      </a:moveTo>
                      <a:cubicBezTo>
                        <a:pt x="185317" y="195717"/>
                        <a:pt x="298587" y="387213"/>
                        <a:pt x="413213" y="580895"/>
                      </a:cubicBezTo>
                      <a:cubicBezTo>
                        <a:pt x="388871" y="595214"/>
                        <a:pt x="367694" y="607724"/>
                        <a:pt x="343804" y="621742"/>
                      </a:cubicBezTo>
                      <a:cubicBezTo>
                        <a:pt x="229178" y="428211"/>
                        <a:pt x="115757" y="236714"/>
                        <a:pt x="0" y="41299"/>
                      </a:cubicBezTo>
                      <a:cubicBezTo>
                        <a:pt x="22760" y="27733"/>
                        <a:pt x="44615" y="14771"/>
                        <a:pt x="69485" y="0"/>
                      </a:cubicBez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Graphic 90">
                  <a:extLst>
                    <a:ext uri="{FF2B5EF4-FFF2-40B4-BE49-F238E27FC236}">
                      <a16:creationId xmlns:a16="http://schemas.microsoft.com/office/drawing/2014/main" id="{6B37977B-4E53-4E36-8997-205E8D6ABDA1}"/>
                    </a:ext>
                  </a:extLst>
                </p:cNvPr>
                <p:cNvSpPr/>
                <p:nvPr/>
              </p:nvSpPr>
              <p:spPr>
                <a:xfrm>
                  <a:off x="5904729" y="2746742"/>
                  <a:ext cx="406280" cy="611341"/>
                </a:xfrm>
                <a:custGeom>
                  <a:avLst/>
                  <a:gdLst>
                    <a:gd name="connsiteX0" fmla="*/ 0 w 406280"/>
                    <a:gd name="connsiteY0" fmla="*/ 41374 h 611341"/>
                    <a:gd name="connsiteX1" fmla="*/ 69560 w 406280"/>
                    <a:gd name="connsiteY1" fmla="*/ 0 h 611341"/>
                    <a:gd name="connsiteX2" fmla="*/ 406280 w 406280"/>
                    <a:gd name="connsiteY2" fmla="*/ 568385 h 611341"/>
                    <a:gd name="connsiteX3" fmla="*/ 337549 w 406280"/>
                    <a:gd name="connsiteY3" fmla="*/ 611342 h 611341"/>
                    <a:gd name="connsiteX4" fmla="*/ 0 w 406280"/>
                    <a:gd name="connsiteY4" fmla="*/ 41374 h 61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6280" h="611341">
                      <a:moveTo>
                        <a:pt x="0" y="41374"/>
                      </a:moveTo>
                      <a:cubicBezTo>
                        <a:pt x="23136" y="27658"/>
                        <a:pt x="44389" y="14997"/>
                        <a:pt x="69560" y="0"/>
                      </a:cubicBezTo>
                      <a:cubicBezTo>
                        <a:pt x="181549" y="189009"/>
                        <a:pt x="293236" y="377567"/>
                        <a:pt x="406280" y="568385"/>
                      </a:cubicBezTo>
                      <a:cubicBezTo>
                        <a:pt x="382692" y="583081"/>
                        <a:pt x="361816" y="596194"/>
                        <a:pt x="337549" y="611342"/>
                      </a:cubicBezTo>
                      <a:cubicBezTo>
                        <a:pt x="224882" y="421202"/>
                        <a:pt x="113195" y="232494"/>
                        <a:pt x="0" y="41374"/>
                      </a:cubicBez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Graphic 90">
                  <a:extLst>
                    <a:ext uri="{FF2B5EF4-FFF2-40B4-BE49-F238E27FC236}">
                      <a16:creationId xmlns:a16="http://schemas.microsoft.com/office/drawing/2014/main" id="{631607E7-59B6-4003-BCF0-EABCE9DF5D28}"/>
                    </a:ext>
                  </a:extLst>
                </p:cNvPr>
                <p:cNvSpPr/>
                <p:nvPr/>
              </p:nvSpPr>
              <p:spPr>
                <a:xfrm>
                  <a:off x="6177165" y="2467674"/>
                  <a:ext cx="446975" cy="716246"/>
                </a:xfrm>
                <a:custGeom>
                  <a:avLst/>
                  <a:gdLst>
                    <a:gd name="connsiteX0" fmla="*/ 117189 w 446975"/>
                    <a:gd name="connsiteY0" fmla="*/ 98198 h 716246"/>
                    <a:gd name="connsiteX1" fmla="*/ 289920 w 446975"/>
                    <a:gd name="connsiteY1" fmla="*/ 0 h 716246"/>
                    <a:gd name="connsiteX2" fmla="*/ 0 w 446975"/>
                    <a:gd name="connsiteY2" fmla="*/ 164366 h 716246"/>
                    <a:gd name="connsiteX3" fmla="*/ 46875 w 446975"/>
                    <a:gd name="connsiteY3" fmla="*/ 138140 h 716246"/>
                    <a:gd name="connsiteX4" fmla="*/ 378019 w 446975"/>
                    <a:gd name="connsiteY4" fmla="*/ 697406 h 716246"/>
                    <a:gd name="connsiteX5" fmla="*/ 347798 w 446975"/>
                    <a:gd name="connsiteY5" fmla="*/ 716247 h 716246"/>
                    <a:gd name="connsiteX6" fmla="*/ 446976 w 446975"/>
                    <a:gd name="connsiteY6" fmla="*/ 655052 h 716246"/>
                    <a:gd name="connsiteX7" fmla="*/ 117189 w 446975"/>
                    <a:gd name="connsiteY7" fmla="*/ 98198 h 716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6975" h="716246">
                      <a:moveTo>
                        <a:pt x="117189" y="98198"/>
                      </a:moveTo>
                      <a:cubicBezTo>
                        <a:pt x="175067" y="65339"/>
                        <a:pt x="232343" y="32783"/>
                        <a:pt x="289920" y="0"/>
                      </a:cubicBezTo>
                      <a:lnTo>
                        <a:pt x="0" y="164366"/>
                      </a:lnTo>
                      <a:cubicBezTo>
                        <a:pt x="15374" y="155774"/>
                        <a:pt x="30823" y="147108"/>
                        <a:pt x="46875" y="138140"/>
                      </a:cubicBezTo>
                      <a:cubicBezTo>
                        <a:pt x="157206" y="324512"/>
                        <a:pt x="267236" y="510205"/>
                        <a:pt x="378019" y="697406"/>
                      </a:cubicBezTo>
                      <a:cubicBezTo>
                        <a:pt x="367845" y="703736"/>
                        <a:pt x="357746" y="710067"/>
                        <a:pt x="347798" y="716247"/>
                      </a:cubicBezTo>
                      <a:lnTo>
                        <a:pt x="446976" y="655052"/>
                      </a:lnTo>
                      <a:cubicBezTo>
                        <a:pt x="337021" y="469434"/>
                        <a:pt x="228198" y="285700"/>
                        <a:pt x="117189" y="98198"/>
                      </a:cubicBez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Graphic 90">
                  <a:extLst>
                    <a:ext uri="{FF2B5EF4-FFF2-40B4-BE49-F238E27FC236}">
                      <a16:creationId xmlns:a16="http://schemas.microsoft.com/office/drawing/2014/main" id="{2B606723-425B-4EDD-BBC2-0402642AE5A2}"/>
                    </a:ext>
                  </a:extLst>
                </p:cNvPr>
                <p:cNvSpPr/>
                <p:nvPr/>
              </p:nvSpPr>
              <p:spPr>
                <a:xfrm>
                  <a:off x="7959114" y="1582087"/>
                  <a:ext cx="362569" cy="535376"/>
                </a:xfrm>
                <a:custGeom>
                  <a:avLst/>
                  <a:gdLst>
                    <a:gd name="connsiteX0" fmla="*/ 362570 w 362569"/>
                    <a:gd name="connsiteY0" fmla="*/ 492721 h 535376"/>
                    <a:gd name="connsiteX1" fmla="*/ 70540 w 362569"/>
                    <a:gd name="connsiteY1" fmla="*/ 0 h 535376"/>
                    <a:gd name="connsiteX2" fmla="*/ 0 w 362569"/>
                    <a:gd name="connsiteY2" fmla="*/ 40018 h 535376"/>
                    <a:gd name="connsiteX3" fmla="*/ 293538 w 362569"/>
                    <a:gd name="connsiteY3" fmla="*/ 535376 h 535376"/>
                    <a:gd name="connsiteX4" fmla="*/ 362570 w 362569"/>
                    <a:gd name="connsiteY4" fmla="*/ 492721 h 535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569" h="535376">
                      <a:moveTo>
                        <a:pt x="362570" y="492721"/>
                      </a:moveTo>
                      <a:cubicBezTo>
                        <a:pt x="264824" y="327752"/>
                        <a:pt x="168134" y="164667"/>
                        <a:pt x="70540" y="0"/>
                      </a:cubicBezTo>
                      <a:lnTo>
                        <a:pt x="0" y="40018"/>
                      </a:lnTo>
                      <a:cubicBezTo>
                        <a:pt x="97821" y="205137"/>
                        <a:pt x="194964" y="369051"/>
                        <a:pt x="293538" y="535376"/>
                      </a:cubicBezTo>
                      <a:lnTo>
                        <a:pt x="362570" y="492721"/>
                      </a:ln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Graphic 90">
                  <a:extLst>
                    <a:ext uri="{FF2B5EF4-FFF2-40B4-BE49-F238E27FC236}">
                      <a16:creationId xmlns:a16="http://schemas.microsoft.com/office/drawing/2014/main" id="{1A4A11FB-4A22-4932-A519-FF02C9E4B6C2}"/>
                    </a:ext>
                  </a:extLst>
                </p:cNvPr>
                <p:cNvSpPr/>
                <p:nvPr/>
              </p:nvSpPr>
              <p:spPr>
                <a:xfrm>
                  <a:off x="6594824" y="2274519"/>
                  <a:ext cx="392111" cy="666657"/>
                </a:xfrm>
                <a:custGeom>
                  <a:avLst/>
                  <a:gdLst>
                    <a:gd name="connsiteX0" fmla="*/ 392112 w 392111"/>
                    <a:gd name="connsiteY0" fmla="*/ 624229 h 666657"/>
                    <a:gd name="connsiteX1" fmla="*/ 70464 w 392111"/>
                    <a:gd name="connsiteY1" fmla="*/ 81090 h 666657"/>
                    <a:gd name="connsiteX2" fmla="*/ 213201 w 392111"/>
                    <a:gd name="connsiteY2" fmla="*/ 0 h 666657"/>
                    <a:gd name="connsiteX3" fmla="*/ 0 w 392111"/>
                    <a:gd name="connsiteY3" fmla="*/ 120806 h 666657"/>
                    <a:gd name="connsiteX4" fmla="*/ 323306 w 392111"/>
                    <a:gd name="connsiteY4" fmla="*/ 666658 h 666657"/>
                    <a:gd name="connsiteX5" fmla="*/ 392112 w 392111"/>
                    <a:gd name="connsiteY5" fmla="*/ 624229 h 666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111" h="666657">
                      <a:moveTo>
                        <a:pt x="392112" y="624229"/>
                      </a:moveTo>
                      <a:cubicBezTo>
                        <a:pt x="284569" y="442680"/>
                        <a:pt x="178911" y="264221"/>
                        <a:pt x="70464" y="81090"/>
                      </a:cubicBezTo>
                      <a:cubicBezTo>
                        <a:pt x="118018" y="54110"/>
                        <a:pt x="165497" y="27055"/>
                        <a:pt x="213201" y="0"/>
                      </a:cubicBezTo>
                      <a:lnTo>
                        <a:pt x="0" y="120806"/>
                      </a:lnTo>
                      <a:cubicBezTo>
                        <a:pt x="107618" y="302506"/>
                        <a:pt x="214407" y="482848"/>
                        <a:pt x="323306" y="666658"/>
                      </a:cubicBezTo>
                      <a:lnTo>
                        <a:pt x="392112" y="624229"/>
                      </a:ln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Graphic 90">
                  <a:extLst>
                    <a:ext uri="{FF2B5EF4-FFF2-40B4-BE49-F238E27FC236}">
                      <a16:creationId xmlns:a16="http://schemas.microsoft.com/office/drawing/2014/main" id="{D52A4F64-B18D-478D-9B79-C1F8658808E9}"/>
                    </a:ext>
                  </a:extLst>
                </p:cNvPr>
                <p:cNvSpPr/>
                <p:nvPr/>
              </p:nvSpPr>
              <p:spPr>
                <a:xfrm>
                  <a:off x="7006832" y="2075713"/>
                  <a:ext cx="383369" cy="616617"/>
                </a:xfrm>
                <a:custGeom>
                  <a:avLst/>
                  <a:gdLst>
                    <a:gd name="connsiteX0" fmla="*/ 383370 w 383369"/>
                    <a:gd name="connsiteY0" fmla="*/ 574037 h 616617"/>
                    <a:gd name="connsiteX1" fmla="*/ 70766 w 383369"/>
                    <a:gd name="connsiteY1" fmla="*/ 46047 h 616617"/>
                    <a:gd name="connsiteX2" fmla="*/ 151780 w 383369"/>
                    <a:gd name="connsiteY2" fmla="*/ 0 h 616617"/>
                    <a:gd name="connsiteX3" fmla="*/ 0 w 383369"/>
                    <a:gd name="connsiteY3" fmla="*/ 86064 h 616617"/>
                    <a:gd name="connsiteX4" fmla="*/ 314489 w 383369"/>
                    <a:gd name="connsiteY4" fmla="*/ 616617 h 616617"/>
                    <a:gd name="connsiteX5" fmla="*/ 383370 w 383369"/>
                    <a:gd name="connsiteY5" fmla="*/ 574037 h 61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3369" h="616617">
                      <a:moveTo>
                        <a:pt x="383370" y="574037"/>
                      </a:moveTo>
                      <a:cubicBezTo>
                        <a:pt x="278842" y="397387"/>
                        <a:pt x="176273" y="224204"/>
                        <a:pt x="70766" y="46047"/>
                      </a:cubicBezTo>
                      <a:cubicBezTo>
                        <a:pt x="97821" y="30673"/>
                        <a:pt x="124801" y="15374"/>
                        <a:pt x="151780" y="0"/>
                      </a:cubicBezTo>
                      <a:lnTo>
                        <a:pt x="0" y="86064"/>
                      </a:lnTo>
                      <a:cubicBezTo>
                        <a:pt x="104679" y="262639"/>
                        <a:pt x="208830" y="438309"/>
                        <a:pt x="314489" y="616617"/>
                      </a:cubicBezTo>
                      <a:lnTo>
                        <a:pt x="383370" y="574037"/>
                      </a:ln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Graphic 90">
                  <a:extLst>
                    <a:ext uri="{FF2B5EF4-FFF2-40B4-BE49-F238E27FC236}">
                      <a16:creationId xmlns:a16="http://schemas.microsoft.com/office/drawing/2014/main" id="{C35DC2DE-777B-4406-9542-D324CD00933E}"/>
                    </a:ext>
                  </a:extLst>
                </p:cNvPr>
                <p:cNvSpPr/>
                <p:nvPr/>
              </p:nvSpPr>
              <p:spPr>
                <a:xfrm>
                  <a:off x="8517476" y="1265640"/>
                  <a:ext cx="350210" cy="514500"/>
                </a:xfrm>
                <a:custGeom>
                  <a:avLst/>
                  <a:gdLst>
                    <a:gd name="connsiteX0" fmla="*/ 350210 w 350210"/>
                    <a:gd name="connsiteY0" fmla="*/ 472147 h 514500"/>
                    <a:gd name="connsiteX1" fmla="*/ 70539 w 350210"/>
                    <a:gd name="connsiteY1" fmla="*/ 0 h 514500"/>
                    <a:gd name="connsiteX2" fmla="*/ 0 w 350210"/>
                    <a:gd name="connsiteY2" fmla="*/ 39942 h 514500"/>
                    <a:gd name="connsiteX3" fmla="*/ 281555 w 350210"/>
                    <a:gd name="connsiteY3" fmla="*/ 514501 h 514500"/>
                    <a:gd name="connsiteX4" fmla="*/ 350210 w 350210"/>
                    <a:gd name="connsiteY4" fmla="*/ 472147 h 5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210" h="514500">
                      <a:moveTo>
                        <a:pt x="350210" y="472147"/>
                      </a:moveTo>
                      <a:cubicBezTo>
                        <a:pt x="256610" y="314187"/>
                        <a:pt x="164441" y="158488"/>
                        <a:pt x="70539" y="0"/>
                      </a:cubicBezTo>
                      <a:lnTo>
                        <a:pt x="0" y="39942"/>
                      </a:lnTo>
                      <a:cubicBezTo>
                        <a:pt x="94128" y="198580"/>
                        <a:pt x="187427" y="355938"/>
                        <a:pt x="281555" y="514501"/>
                      </a:cubicBezTo>
                      <a:lnTo>
                        <a:pt x="350210" y="472147"/>
                      </a:ln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Graphic 90">
                  <a:extLst>
                    <a:ext uri="{FF2B5EF4-FFF2-40B4-BE49-F238E27FC236}">
                      <a16:creationId xmlns:a16="http://schemas.microsoft.com/office/drawing/2014/main" id="{63BACC9B-C637-4E9C-B7B9-98BCD63B30A4}"/>
                    </a:ext>
                  </a:extLst>
                </p:cNvPr>
                <p:cNvSpPr/>
                <p:nvPr/>
              </p:nvSpPr>
              <p:spPr>
                <a:xfrm>
                  <a:off x="7446648" y="1872535"/>
                  <a:ext cx="373723" cy="554442"/>
                </a:xfrm>
                <a:custGeom>
                  <a:avLst/>
                  <a:gdLst>
                    <a:gd name="connsiteX0" fmla="*/ 373724 w 373723"/>
                    <a:gd name="connsiteY0" fmla="*/ 511712 h 554442"/>
                    <a:gd name="connsiteX1" fmla="*/ 70540 w 373723"/>
                    <a:gd name="connsiteY1" fmla="*/ 0 h 554442"/>
                    <a:gd name="connsiteX2" fmla="*/ 0 w 373723"/>
                    <a:gd name="connsiteY2" fmla="*/ 40018 h 554442"/>
                    <a:gd name="connsiteX3" fmla="*/ 304616 w 373723"/>
                    <a:gd name="connsiteY3" fmla="*/ 554443 h 554442"/>
                    <a:gd name="connsiteX4" fmla="*/ 373724 w 373723"/>
                    <a:gd name="connsiteY4" fmla="*/ 511712 h 55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23" h="554442">
                      <a:moveTo>
                        <a:pt x="373724" y="511712"/>
                      </a:moveTo>
                      <a:cubicBezTo>
                        <a:pt x="272964" y="341619"/>
                        <a:pt x="173033" y="172957"/>
                        <a:pt x="70540" y="0"/>
                      </a:cubicBezTo>
                      <a:lnTo>
                        <a:pt x="0" y="40018"/>
                      </a:lnTo>
                      <a:cubicBezTo>
                        <a:pt x="101665" y="211694"/>
                        <a:pt x="202726" y="382315"/>
                        <a:pt x="304616" y="554443"/>
                      </a:cubicBezTo>
                      <a:lnTo>
                        <a:pt x="373724" y="511712"/>
                      </a:ln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Graphic 90">
                  <a:extLst>
                    <a:ext uri="{FF2B5EF4-FFF2-40B4-BE49-F238E27FC236}">
                      <a16:creationId xmlns:a16="http://schemas.microsoft.com/office/drawing/2014/main" id="{6D0AC417-F04F-439C-8BEE-91C70BCD40B2}"/>
                    </a:ext>
                  </a:extLst>
                </p:cNvPr>
                <p:cNvSpPr/>
                <p:nvPr/>
              </p:nvSpPr>
              <p:spPr>
                <a:xfrm>
                  <a:off x="5125328" y="3192059"/>
                  <a:ext cx="422482" cy="636814"/>
                </a:xfrm>
                <a:custGeom>
                  <a:avLst/>
                  <a:gdLst>
                    <a:gd name="connsiteX0" fmla="*/ 0 w 422482"/>
                    <a:gd name="connsiteY0" fmla="*/ 40018 h 636814"/>
                    <a:gd name="connsiteX1" fmla="*/ 353752 w 422482"/>
                    <a:gd name="connsiteY1" fmla="*/ 636814 h 636814"/>
                    <a:gd name="connsiteX2" fmla="*/ 422483 w 422482"/>
                    <a:gd name="connsiteY2" fmla="*/ 594461 h 636814"/>
                    <a:gd name="connsiteX3" fmla="*/ 70238 w 422482"/>
                    <a:gd name="connsiteY3" fmla="*/ 0 h 636814"/>
                    <a:gd name="connsiteX4" fmla="*/ 0 w 422482"/>
                    <a:gd name="connsiteY4" fmla="*/ 40018 h 636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482" h="636814">
                      <a:moveTo>
                        <a:pt x="0" y="40018"/>
                      </a:moveTo>
                      <a:cubicBezTo>
                        <a:pt x="118696" y="240181"/>
                        <a:pt x="236111" y="438309"/>
                        <a:pt x="353752" y="636814"/>
                      </a:cubicBezTo>
                      <a:lnTo>
                        <a:pt x="422483" y="594461"/>
                      </a:lnTo>
                      <a:cubicBezTo>
                        <a:pt x="304163" y="394750"/>
                        <a:pt x="187502" y="197827"/>
                        <a:pt x="70238" y="0"/>
                      </a:cubicBezTo>
                      <a:lnTo>
                        <a:pt x="0" y="40018"/>
                      </a:lnTo>
                      <a:close/>
                    </a:path>
                  </a:pathLst>
                </a:custGeom>
                <a:grp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Graphic 90">
                  <a:extLst>
                    <a:ext uri="{FF2B5EF4-FFF2-40B4-BE49-F238E27FC236}">
                      <a16:creationId xmlns:a16="http://schemas.microsoft.com/office/drawing/2014/main" id="{3B6C7850-808E-4B35-82B5-510B6704C6F5}"/>
                    </a:ext>
                  </a:extLst>
                </p:cNvPr>
                <p:cNvSpPr/>
                <p:nvPr/>
              </p:nvSpPr>
              <p:spPr>
                <a:xfrm>
                  <a:off x="9053831" y="937639"/>
                  <a:ext cx="382689" cy="521997"/>
                </a:xfrm>
                <a:custGeom>
                  <a:avLst/>
                  <a:gdLst>
                    <a:gd name="connsiteX0" fmla="*/ 350210 w 350210"/>
                    <a:gd name="connsiteY0" fmla="*/ 472147 h 514500"/>
                    <a:gd name="connsiteX1" fmla="*/ 70539 w 350210"/>
                    <a:gd name="connsiteY1" fmla="*/ 0 h 514500"/>
                    <a:gd name="connsiteX2" fmla="*/ 0 w 350210"/>
                    <a:gd name="connsiteY2" fmla="*/ 39942 h 514500"/>
                    <a:gd name="connsiteX3" fmla="*/ 281555 w 350210"/>
                    <a:gd name="connsiteY3" fmla="*/ 514501 h 514500"/>
                    <a:gd name="connsiteX4" fmla="*/ 350210 w 350210"/>
                    <a:gd name="connsiteY4" fmla="*/ 472147 h 514500"/>
                    <a:gd name="connsiteX0" fmla="*/ 350210 w 350210"/>
                    <a:gd name="connsiteY0" fmla="*/ 492134 h 534488"/>
                    <a:gd name="connsiteX1" fmla="*/ 120506 w 350210"/>
                    <a:gd name="connsiteY1" fmla="*/ 0 h 534488"/>
                    <a:gd name="connsiteX2" fmla="*/ 0 w 350210"/>
                    <a:gd name="connsiteY2" fmla="*/ 59929 h 534488"/>
                    <a:gd name="connsiteX3" fmla="*/ 281555 w 350210"/>
                    <a:gd name="connsiteY3" fmla="*/ 534488 h 534488"/>
                    <a:gd name="connsiteX4" fmla="*/ 350210 w 350210"/>
                    <a:gd name="connsiteY4" fmla="*/ 492134 h 534488"/>
                    <a:gd name="connsiteX0" fmla="*/ 382689 w 382689"/>
                    <a:gd name="connsiteY0" fmla="*/ 437170 h 534488"/>
                    <a:gd name="connsiteX1" fmla="*/ 120506 w 382689"/>
                    <a:gd name="connsiteY1" fmla="*/ 0 h 534488"/>
                    <a:gd name="connsiteX2" fmla="*/ 0 w 382689"/>
                    <a:gd name="connsiteY2" fmla="*/ 59929 h 534488"/>
                    <a:gd name="connsiteX3" fmla="*/ 281555 w 382689"/>
                    <a:gd name="connsiteY3" fmla="*/ 534488 h 534488"/>
                    <a:gd name="connsiteX4" fmla="*/ 382689 w 382689"/>
                    <a:gd name="connsiteY4" fmla="*/ 437170 h 534488"/>
                    <a:gd name="connsiteX0" fmla="*/ 382689 w 382689"/>
                    <a:gd name="connsiteY0" fmla="*/ 437170 h 519498"/>
                    <a:gd name="connsiteX1" fmla="*/ 120506 w 382689"/>
                    <a:gd name="connsiteY1" fmla="*/ 0 h 519498"/>
                    <a:gd name="connsiteX2" fmla="*/ 0 w 382689"/>
                    <a:gd name="connsiteY2" fmla="*/ 59929 h 519498"/>
                    <a:gd name="connsiteX3" fmla="*/ 271562 w 382689"/>
                    <a:gd name="connsiteY3" fmla="*/ 519498 h 519498"/>
                    <a:gd name="connsiteX4" fmla="*/ 382689 w 382689"/>
                    <a:gd name="connsiteY4" fmla="*/ 437170 h 519498"/>
                    <a:gd name="connsiteX0" fmla="*/ 382689 w 382689"/>
                    <a:gd name="connsiteY0" fmla="*/ 437170 h 519498"/>
                    <a:gd name="connsiteX1" fmla="*/ 120506 w 382689"/>
                    <a:gd name="connsiteY1" fmla="*/ 0 h 519498"/>
                    <a:gd name="connsiteX2" fmla="*/ 0 w 382689"/>
                    <a:gd name="connsiteY2" fmla="*/ 59929 h 519498"/>
                    <a:gd name="connsiteX3" fmla="*/ 271562 w 382689"/>
                    <a:gd name="connsiteY3" fmla="*/ 519498 h 519498"/>
                    <a:gd name="connsiteX4" fmla="*/ 382689 w 382689"/>
                    <a:gd name="connsiteY4" fmla="*/ 437170 h 519498"/>
                    <a:gd name="connsiteX0" fmla="*/ 382689 w 382689"/>
                    <a:gd name="connsiteY0" fmla="*/ 439669 h 521997"/>
                    <a:gd name="connsiteX1" fmla="*/ 128001 w 382689"/>
                    <a:gd name="connsiteY1" fmla="*/ 0 h 521997"/>
                    <a:gd name="connsiteX2" fmla="*/ 0 w 382689"/>
                    <a:gd name="connsiteY2" fmla="*/ 62428 h 521997"/>
                    <a:gd name="connsiteX3" fmla="*/ 271562 w 382689"/>
                    <a:gd name="connsiteY3" fmla="*/ 521997 h 521997"/>
                    <a:gd name="connsiteX4" fmla="*/ 382689 w 382689"/>
                    <a:gd name="connsiteY4" fmla="*/ 439669 h 521997"/>
                    <a:gd name="connsiteX0" fmla="*/ 382689 w 382689"/>
                    <a:gd name="connsiteY0" fmla="*/ 439669 h 521997"/>
                    <a:gd name="connsiteX1" fmla="*/ 128001 w 382689"/>
                    <a:gd name="connsiteY1" fmla="*/ 0 h 521997"/>
                    <a:gd name="connsiteX2" fmla="*/ 0 w 382689"/>
                    <a:gd name="connsiteY2" fmla="*/ 62428 h 521997"/>
                    <a:gd name="connsiteX3" fmla="*/ 271562 w 382689"/>
                    <a:gd name="connsiteY3" fmla="*/ 521997 h 521997"/>
                    <a:gd name="connsiteX4" fmla="*/ 382689 w 382689"/>
                    <a:gd name="connsiteY4" fmla="*/ 439669 h 521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2689" h="521997">
                      <a:moveTo>
                        <a:pt x="382689" y="439669"/>
                      </a:moveTo>
                      <a:cubicBezTo>
                        <a:pt x="289089" y="281709"/>
                        <a:pt x="221903" y="158488"/>
                        <a:pt x="128001" y="0"/>
                      </a:cubicBezTo>
                      <a:lnTo>
                        <a:pt x="0" y="62428"/>
                      </a:lnTo>
                      <a:lnTo>
                        <a:pt x="271562" y="521997"/>
                      </a:lnTo>
                      <a:lnTo>
                        <a:pt x="382689" y="4396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9" name="Graphic 90">
                <a:extLst>
                  <a:ext uri="{FF2B5EF4-FFF2-40B4-BE49-F238E27FC236}">
                    <a16:creationId xmlns:a16="http://schemas.microsoft.com/office/drawing/2014/main" id="{33EB45C6-1A69-4A8F-9051-AA4F15025DEC}"/>
                  </a:ext>
                </a:extLst>
              </p:cNvPr>
              <p:cNvSpPr/>
              <p:nvPr/>
            </p:nvSpPr>
            <p:spPr>
              <a:xfrm>
                <a:off x="4289179" y="3376848"/>
                <a:ext cx="946781" cy="943013"/>
              </a:xfrm>
              <a:custGeom>
                <a:avLst/>
                <a:gdLst>
                  <a:gd name="connsiteX0" fmla="*/ 566426 w 946781"/>
                  <a:gd name="connsiteY0" fmla="*/ 9120 h 943013"/>
                  <a:gd name="connsiteX1" fmla="*/ 473353 w 946781"/>
                  <a:gd name="connsiteY1" fmla="*/ 62175 h 943013"/>
                  <a:gd name="connsiteX2" fmla="*/ 566426 w 946781"/>
                  <a:gd name="connsiteY2" fmla="*/ 9120 h 943013"/>
                  <a:gd name="connsiteX3" fmla="*/ 474258 w 946781"/>
                  <a:gd name="connsiteY3" fmla="*/ 1 h 943013"/>
                  <a:gd name="connsiteX4" fmla="*/ 1 w 946781"/>
                  <a:gd name="connsiteY4" fmla="*/ 471092 h 943013"/>
                  <a:gd name="connsiteX5" fmla="*/ 474107 w 946781"/>
                  <a:gd name="connsiteY5" fmla="*/ 943013 h 943013"/>
                  <a:gd name="connsiteX6" fmla="*/ 923721 w 946781"/>
                  <a:gd name="connsiteY6" fmla="*/ 616316 h 943013"/>
                  <a:gd name="connsiteX7" fmla="*/ 804949 w 946781"/>
                  <a:gd name="connsiteY7" fmla="*/ 689569 h 943013"/>
                  <a:gd name="connsiteX8" fmla="*/ 923721 w 946781"/>
                  <a:gd name="connsiteY8" fmla="*/ 616316 h 943013"/>
                  <a:gd name="connsiteX9" fmla="*/ 946782 w 946781"/>
                  <a:gd name="connsiteY9" fmla="*/ 473127 h 943013"/>
                  <a:gd name="connsiteX10" fmla="*/ 566426 w 946781"/>
                  <a:gd name="connsiteY10" fmla="*/ 9120 h 943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781" h="943013">
                    <a:moveTo>
                      <a:pt x="566426" y="9120"/>
                    </a:moveTo>
                    <a:lnTo>
                      <a:pt x="473353" y="62175"/>
                    </a:lnTo>
                    <a:lnTo>
                      <a:pt x="566426" y="9120"/>
                    </a:lnTo>
                    <a:cubicBezTo>
                      <a:pt x="536583" y="3241"/>
                      <a:pt x="505835" y="1"/>
                      <a:pt x="474258" y="1"/>
                    </a:cubicBezTo>
                    <a:cubicBezTo>
                      <a:pt x="212523" y="-376"/>
                      <a:pt x="528" y="210262"/>
                      <a:pt x="1" y="471092"/>
                    </a:cubicBezTo>
                    <a:cubicBezTo>
                      <a:pt x="-451" y="730415"/>
                      <a:pt x="212976" y="942938"/>
                      <a:pt x="474107" y="943013"/>
                    </a:cubicBezTo>
                    <a:cubicBezTo>
                      <a:pt x="682334" y="943088"/>
                      <a:pt x="861772" y="804647"/>
                      <a:pt x="923721" y="616316"/>
                    </a:cubicBezTo>
                    <a:lnTo>
                      <a:pt x="804949" y="689569"/>
                    </a:lnTo>
                    <a:lnTo>
                      <a:pt x="923721" y="616316"/>
                    </a:lnTo>
                    <a:cubicBezTo>
                      <a:pt x="938567" y="571023"/>
                      <a:pt x="946782" y="522942"/>
                      <a:pt x="946782" y="473127"/>
                    </a:cubicBezTo>
                    <a:cubicBezTo>
                      <a:pt x="946932" y="243347"/>
                      <a:pt x="783697" y="52152"/>
                      <a:pt x="566426" y="912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90">
                <a:extLst>
                  <a:ext uri="{FF2B5EF4-FFF2-40B4-BE49-F238E27FC236}">
                    <a16:creationId xmlns:a16="http://schemas.microsoft.com/office/drawing/2014/main" id="{54BD9F66-F061-4930-AACD-FBB24B5C5175}"/>
                  </a:ext>
                </a:extLst>
              </p:cNvPr>
              <p:cNvSpPr/>
              <p:nvPr/>
            </p:nvSpPr>
            <p:spPr>
              <a:xfrm>
                <a:off x="4109529" y="3196868"/>
                <a:ext cx="1300612" cy="1303859"/>
              </a:xfrm>
              <a:custGeom>
                <a:avLst/>
                <a:gdLst>
                  <a:gd name="connsiteX0" fmla="*/ 1151678 w 1300612"/>
                  <a:gd name="connsiteY0" fmla="*/ 788458 h 1303859"/>
                  <a:gd name="connsiteX1" fmla="*/ 561363 w 1300612"/>
                  <a:gd name="connsiteY1" fmla="*/ 1160599 h 1303859"/>
                  <a:gd name="connsiteX2" fmla="*/ 193442 w 1300612"/>
                  <a:gd name="connsiteY2" fmla="*/ 413529 h 1303859"/>
                  <a:gd name="connsiteX3" fmla="*/ 773810 w 1300612"/>
                  <a:gd name="connsiteY3" fmla="*/ 149232 h 1303859"/>
                  <a:gd name="connsiteX4" fmla="*/ 809909 w 1300612"/>
                  <a:gd name="connsiteY4" fmla="*/ 147574 h 1303859"/>
                  <a:gd name="connsiteX5" fmla="*/ 943979 w 1300612"/>
                  <a:gd name="connsiteY5" fmla="*/ 71910 h 1303859"/>
                  <a:gd name="connsiteX6" fmla="*/ 196156 w 1300612"/>
                  <a:gd name="connsiteY6" fmla="*/ 187140 h 1303859"/>
                  <a:gd name="connsiteX7" fmla="*/ 91854 w 1300612"/>
                  <a:gd name="connsiteY7" fmla="*/ 984401 h 1303859"/>
                  <a:gd name="connsiteX8" fmla="*/ 828373 w 1300612"/>
                  <a:gd name="connsiteY8" fmla="*/ 1279747 h 1303859"/>
                  <a:gd name="connsiteX9" fmla="*/ 1300595 w 1300612"/>
                  <a:gd name="connsiteY9" fmla="*/ 675867 h 1303859"/>
                  <a:gd name="connsiteX10" fmla="*/ 1181748 w 1300612"/>
                  <a:gd name="connsiteY10" fmla="*/ 749270 h 1303859"/>
                  <a:gd name="connsiteX11" fmla="*/ 1151678 w 1300612"/>
                  <a:gd name="connsiteY11" fmla="*/ 788458 h 130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0612" h="1303859">
                    <a:moveTo>
                      <a:pt x="1151678" y="788458"/>
                    </a:moveTo>
                    <a:cubicBezTo>
                      <a:pt x="1072925" y="1052152"/>
                      <a:pt x="830860" y="1205289"/>
                      <a:pt x="561363" y="1160599"/>
                    </a:cubicBezTo>
                    <a:cubicBezTo>
                      <a:pt x="221854" y="1104303"/>
                      <a:pt x="31036" y="716788"/>
                      <a:pt x="193442" y="413529"/>
                    </a:cubicBezTo>
                    <a:cubicBezTo>
                      <a:pt x="308144" y="199424"/>
                      <a:pt x="534911" y="96403"/>
                      <a:pt x="773810" y="149232"/>
                    </a:cubicBezTo>
                    <a:cubicBezTo>
                      <a:pt x="785341" y="151795"/>
                      <a:pt x="800187" y="152699"/>
                      <a:pt x="809909" y="147574"/>
                    </a:cubicBezTo>
                    <a:cubicBezTo>
                      <a:pt x="854750" y="123986"/>
                      <a:pt x="898309" y="97986"/>
                      <a:pt x="943979" y="71910"/>
                    </a:cubicBezTo>
                    <a:cubicBezTo>
                      <a:pt x="719398" y="-49122"/>
                      <a:pt x="405438" y="-21690"/>
                      <a:pt x="196156" y="187140"/>
                    </a:cubicBezTo>
                    <a:cubicBezTo>
                      <a:pt x="-19984" y="402828"/>
                      <a:pt x="-61660" y="725455"/>
                      <a:pt x="91854" y="984401"/>
                    </a:cubicBezTo>
                    <a:cubicBezTo>
                      <a:pt x="241373" y="1236489"/>
                      <a:pt x="548325" y="1359481"/>
                      <a:pt x="828373" y="1279747"/>
                    </a:cubicBezTo>
                    <a:cubicBezTo>
                      <a:pt x="1137812" y="1191573"/>
                      <a:pt x="1302555" y="911676"/>
                      <a:pt x="1300595" y="675867"/>
                    </a:cubicBezTo>
                    <a:cubicBezTo>
                      <a:pt x="1259522" y="700887"/>
                      <a:pt x="1219580" y="723496"/>
                      <a:pt x="1181748" y="749270"/>
                    </a:cubicBezTo>
                    <a:cubicBezTo>
                      <a:pt x="1168710" y="758162"/>
                      <a:pt x="1156125" y="773537"/>
                      <a:pt x="1151678" y="78845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Graphic 90">
                <a:extLst>
                  <a:ext uri="{FF2B5EF4-FFF2-40B4-BE49-F238E27FC236}">
                    <a16:creationId xmlns:a16="http://schemas.microsoft.com/office/drawing/2014/main" id="{844C0EA7-C115-4515-9BC4-325C5D74B6C4}"/>
                  </a:ext>
                </a:extLst>
              </p:cNvPr>
              <p:cNvSpPr/>
              <p:nvPr/>
            </p:nvSpPr>
            <p:spPr>
              <a:xfrm>
                <a:off x="5981071" y="3492756"/>
                <a:ext cx="43333" cy="26452"/>
              </a:xfrm>
              <a:custGeom>
                <a:avLst/>
                <a:gdLst>
                  <a:gd name="connsiteX0" fmla="*/ 43334 w 43333"/>
                  <a:gd name="connsiteY0" fmla="*/ 904 h 26452"/>
                  <a:gd name="connsiteX1" fmla="*/ 42806 w 43333"/>
                  <a:gd name="connsiteY1" fmla="*/ 0 h 26452"/>
                  <a:gd name="connsiteX2" fmla="*/ 0 w 43333"/>
                  <a:gd name="connsiteY2" fmla="*/ 26452 h 26452"/>
                  <a:gd name="connsiteX3" fmla="*/ 43334 w 43333"/>
                  <a:gd name="connsiteY3" fmla="*/ 904 h 2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33" h="26452">
                    <a:moveTo>
                      <a:pt x="43334" y="904"/>
                    </a:moveTo>
                    <a:cubicBezTo>
                      <a:pt x="43183" y="603"/>
                      <a:pt x="42957" y="302"/>
                      <a:pt x="42806" y="0"/>
                    </a:cubicBezTo>
                    <a:lnTo>
                      <a:pt x="0" y="26452"/>
                    </a:lnTo>
                    <a:cubicBezTo>
                      <a:pt x="14168" y="18087"/>
                      <a:pt x="28186" y="9872"/>
                      <a:pt x="43334" y="904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Graphic 90">
                <a:extLst>
                  <a:ext uri="{FF2B5EF4-FFF2-40B4-BE49-F238E27FC236}">
                    <a16:creationId xmlns:a16="http://schemas.microsoft.com/office/drawing/2014/main" id="{0278BD33-C8B7-4965-989C-CF1402AE4B18}"/>
                  </a:ext>
                </a:extLst>
              </p:cNvPr>
              <p:cNvSpPr/>
              <p:nvPr/>
            </p:nvSpPr>
            <p:spPr>
              <a:xfrm>
                <a:off x="5611568" y="2914725"/>
                <a:ext cx="412309" cy="619857"/>
              </a:xfrm>
              <a:custGeom>
                <a:avLst/>
                <a:gdLst>
                  <a:gd name="connsiteX0" fmla="*/ 0 w 412309"/>
                  <a:gd name="connsiteY0" fmla="*/ 40093 h 619857"/>
                  <a:gd name="connsiteX1" fmla="*/ 343428 w 412309"/>
                  <a:gd name="connsiteY1" fmla="*/ 619858 h 619857"/>
                  <a:gd name="connsiteX2" fmla="*/ 369503 w 412309"/>
                  <a:gd name="connsiteY2" fmla="*/ 604484 h 619857"/>
                  <a:gd name="connsiteX3" fmla="*/ 412309 w 412309"/>
                  <a:gd name="connsiteY3" fmla="*/ 578031 h 619857"/>
                  <a:gd name="connsiteX4" fmla="*/ 70313 w 412309"/>
                  <a:gd name="connsiteY4" fmla="*/ 0 h 619857"/>
                  <a:gd name="connsiteX5" fmla="*/ 0 w 412309"/>
                  <a:gd name="connsiteY5" fmla="*/ 40093 h 61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309" h="619857">
                    <a:moveTo>
                      <a:pt x="0" y="40093"/>
                    </a:moveTo>
                    <a:cubicBezTo>
                      <a:pt x="115606" y="235282"/>
                      <a:pt x="228952" y="426552"/>
                      <a:pt x="343428" y="619858"/>
                    </a:cubicBezTo>
                    <a:cubicBezTo>
                      <a:pt x="352396" y="614582"/>
                      <a:pt x="360987" y="609533"/>
                      <a:pt x="369503" y="604484"/>
                    </a:cubicBezTo>
                    <a:lnTo>
                      <a:pt x="412309" y="578031"/>
                    </a:lnTo>
                    <a:cubicBezTo>
                      <a:pt x="298285" y="385329"/>
                      <a:pt x="185543" y="194737"/>
                      <a:pt x="70313" y="0"/>
                    </a:cubicBezTo>
                    <a:lnTo>
                      <a:pt x="0" y="40093"/>
                    </a:ln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Graphic 90">
                <a:extLst>
                  <a:ext uri="{FF2B5EF4-FFF2-40B4-BE49-F238E27FC236}">
                    <a16:creationId xmlns:a16="http://schemas.microsoft.com/office/drawing/2014/main" id="{B992123C-387F-414C-A28D-C2817614E26B}"/>
                  </a:ext>
                </a:extLst>
              </p:cNvPr>
              <p:cNvSpPr/>
              <p:nvPr/>
            </p:nvSpPr>
            <p:spPr>
              <a:xfrm>
                <a:off x="2540129" y="3847714"/>
                <a:ext cx="1290500" cy="1865493"/>
              </a:xfrm>
              <a:custGeom>
                <a:avLst/>
                <a:gdLst>
                  <a:gd name="connsiteX0" fmla="*/ 660287 w 1290500"/>
                  <a:gd name="connsiteY0" fmla="*/ 598229 h 1865493"/>
                  <a:gd name="connsiteX1" fmla="*/ 328540 w 1290500"/>
                  <a:gd name="connsiteY1" fmla="*/ 39942 h 1865493"/>
                  <a:gd name="connsiteX2" fmla="*/ 286186 w 1290500"/>
                  <a:gd name="connsiteY2" fmla="*/ 0 h 1865493"/>
                  <a:gd name="connsiteX3" fmla="*/ 240969 w 1290500"/>
                  <a:gd name="connsiteY3" fmla="*/ 12812 h 1865493"/>
                  <a:gd name="connsiteX4" fmla="*/ 34475 w 1290500"/>
                  <a:gd name="connsiteY4" fmla="*/ 135050 h 1865493"/>
                  <a:gd name="connsiteX5" fmla="*/ 16614 w 1290500"/>
                  <a:gd name="connsiteY5" fmla="*/ 230987 h 1865493"/>
                  <a:gd name="connsiteX6" fmla="*/ 957592 w 1290500"/>
                  <a:gd name="connsiteY6" fmla="*/ 1820159 h 1865493"/>
                  <a:gd name="connsiteX7" fmla="*/ 1058503 w 1290500"/>
                  <a:gd name="connsiteY7" fmla="*/ 1850228 h 1865493"/>
                  <a:gd name="connsiteX8" fmla="*/ 1249246 w 1290500"/>
                  <a:gd name="connsiteY8" fmla="*/ 1738013 h 1865493"/>
                  <a:gd name="connsiteX9" fmla="*/ 1272382 w 1290500"/>
                  <a:gd name="connsiteY9" fmla="*/ 1631827 h 1865493"/>
                  <a:gd name="connsiteX10" fmla="*/ 660287 w 1290500"/>
                  <a:gd name="connsiteY10" fmla="*/ 598229 h 186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0500" h="1865493">
                    <a:moveTo>
                      <a:pt x="660287" y="598229"/>
                    </a:moveTo>
                    <a:cubicBezTo>
                      <a:pt x="549956" y="412007"/>
                      <a:pt x="440002" y="225560"/>
                      <a:pt x="328540" y="39942"/>
                    </a:cubicBezTo>
                    <a:cubicBezTo>
                      <a:pt x="318366" y="22986"/>
                      <a:pt x="298847" y="11606"/>
                      <a:pt x="286186" y="0"/>
                    </a:cubicBezTo>
                    <a:cubicBezTo>
                      <a:pt x="264482" y="5954"/>
                      <a:pt x="251293" y="6933"/>
                      <a:pt x="240969" y="12812"/>
                    </a:cubicBezTo>
                    <a:cubicBezTo>
                      <a:pt x="171635" y="52678"/>
                      <a:pt x="101548" y="91641"/>
                      <a:pt x="34475" y="135050"/>
                    </a:cubicBezTo>
                    <a:cubicBezTo>
                      <a:pt x="-6748" y="161728"/>
                      <a:pt x="-8783" y="188181"/>
                      <a:pt x="16614" y="230987"/>
                    </a:cubicBezTo>
                    <a:cubicBezTo>
                      <a:pt x="330274" y="760711"/>
                      <a:pt x="643933" y="1290434"/>
                      <a:pt x="957592" y="1820159"/>
                    </a:cubicBezTo>
                    <a:cubicBezTo>
                      <a:pt x="986456" y="1868918"/>
                      <a:pt x="1008989" y="1877359"/>
                      <a:pt x="1058503" y="1850228"/>
                    </a:cubicBezTo>
                    <a:cubicBezTo>
                      <a:pt x="1123164" y="1814732"/>
                      <a:pt x="1186770" y="1777202"/>
                      <a:pt x="1249246" y="1738013"/>
                    </a:cubicBezTo>
                    <a:cubicBezTo>
                      <a:pt x="1297101" y="1707944"/>
                      <a:pt x="1301246" y="1680662"/>
                      <a:pt x="1272382" y="1631827"/>
                    </a:cubicBezTo>
                    <a:cubicBezTo>
                      <a:pt x="1068300" y="1287420"/>
                      <a:pt x="864293" y="942786"/>
                      <a:pt x="660287" y="598229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90">
                <a:extLst>
                  <a:ext uri="{FF2B5EF4-FFF2-40B4-BE49-F238E27FC236}">
                    <a16:creationId xmlns:a16="http://schemas.microsoft.com/office/drawing/2014/main" id="{C7102E34-ED61-4786-8455-8459A023C7BA}"/>
                  </a:ext>
                </a:extLst>
              </p:cNvPr>
              <p:cNvSpPr/>
              <p:nvPr/>
            </p:nvSpPr>
            <p:spPr>
              <a:xfrm>
                <a:off x="5923569" y="2746742"/>
                <a:ext cx="51246" cy="30145"/>
              </a:xfrm>
              <a:custGeom>
                <a:avLst/>
                <a:gdLst>
                  <a:gd name="connsiteX0" fmla="*/ 50719 w 51246"/>
                  <a:gd name="connsiteY0" fmla="*/ 0 h 30145"/>
                  <a:gd name="connsiteX1" fmla="*/ 0 w 51246"/>
                  <a:gd name="connsiteY1" fmla="*/ 30145 h 30145"/>
                  <a:gd name="connsiteX2" fmla="*/ 51247 w 51246"/>
                  <a:gd name="connsiteY2" fmla="*/ 904 h 30145"/>
                  <a:gd name="connsiteX3" fmla="*/ 50719 w 51246"/>
                  <a:gd name="connsiteY3" fmla="*/ 0 h 3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46" h="30145">
                    <a:moveTo>
                      <a:pt x="50719" y="0"/>
                    </a:moveTo>
                    <a:cubicBezTo>
                      <a:pt x="32481" y="10852"/>
                      <a:pt x="16354" y="20499"/>
                      <a:pt x="0" y="30145"/>
                    </a:cubicBezTo>
                    <a:lnTo>
                      <a:pt x="51247" y="904"/>
                    </a:lnTo>
                    <a:cubicBezTo>
                      <a:pt x="51021" y="603"/>
                      <a:pt x="50870" y="302"/>
                      <a:pt x="50719" y="0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Graphic 90">
                <a:extLst>
                  <a:ext uri="{FF2B5EF4-FFF2-40B4-BE49-F238E27FC236}">
                    <a16:creationId xmlns:a16="http://schemas.microsoft.com/office/drawing/2014/main" id="{ABDEADCD-FD9B-4962-973A-C2A396C714F3}"/>
                  </a:ext>
                </a:extLst>
              </p:cNvPr>
              <p:cNvSpPr/>
              <p:nvPr/>
            </p:nvSpPr>
            <p:spPr>
              <a:xfrm>
                <a:off x="5904729" y="2747646"/>
                <a:ext cx="406204" cy="610361"/>
              </a:xfrm>
              <a:custGeom>
                <a:avLst/>
                <a:gdLst>
                  <a:gd name="connsiteX0" fmla="*/ 337474 w 406204"/>
                  <a:gd name="connsiteY0" fmla="*/ 610362 h 610361"/>
                  <a:gd name="connsiteX1" fmla="*/ 406205 w 406204"/>
                  <a:gd name="connsiteY1" fmla="*/ 567405 h 610361"/>
                  <a:gd name="connsiteX2" fmla="*/ 70087 w 406204"/>
                  <a:gd name="connsiteY2" fmla="*/ 0 h 610361"/>
                  <a:gd name="connsiteX3" fmla="*/ 18841 w 406204"/>
                  <a:gd name="connsiteY3" fmla="*/ 29241 h 610361"/>
                  <a:gd name="connsiteX4" fmla="*/ 0 w 406204"/>
                  <a:gd name="connsiteY4" fmla="*/ 40470 h 610361"/>
                  <a:gd name="connsiteX5" fmla="*/ 337474 w 406204"/>
                  <a:gd name="connsiteY5" fmla="*/ 610362 h 61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204" h="610361">
                    <a:moveTo>
                      <a:pt x="337474" y="610362"/>
                    </a:moveTo>
                    <a:cubicBezTo>
                      <a:pt x="361665" y="595214"/>
                      <a:pt x="382616" y="582176"/>
                      <a:pt x="406205" y="567405"/>
                    </a:cubicBezTo>
                    <a:cubicBezTo>
                      <a:pt x="293387" y="376889"/>
                      <a:pt x="181850" y="188708"/>
                      <a:pt x="70087" y="0"/>
                    </a:cubicBezTo>
                    <a:lnTo>
                      <a:pt x="18841" y="29241"/>
                    </a:lnTo>
                    <a:cubicBezTo>
                      <a:pt x="12661" y="32933"/>
                      <a:pt x="6406" y="36626"/>
                      <a:pt x="0" y="40470"/>
                    </a:cubicBezTo>
                    <a:cubicBezTo>
                      <a:pt x="113195" y="231589"/>
                      <a:pt x="224882" y="420297"/>
                      <a:pt x="337474" y="610362"/>
                    </a:cubicBezTo>
                    <a:close/>
                  </a:path>
                </a:pathLst>
              </a:custGeom>
              <a:no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Graphic 90">
                <a:extLst>
                  <a:ext uri="{FF2B5EF4-FFF2-40B4-BE49-F238E27FC236}">
                    <a16:creationId xmlns:a16="http://schemas.microsoft.com/office/drawing/2014/main" id="{D0350E39-BA5A-4999-A4B1-0E5AC5E1E818}"/>
                  </a:ext>
                </a:extLst>
              </p:cNvPr>
              <p:cNvSpPr/>
              <p:nvPr/>
            </p:nvSpPr>
            <p:spPr>
              <a:xfrm>
                <a:off x="1276544" y="2024698"/>
                <a:ext cx="5357526" cy="4832020"/>
              </a:xfrm>
              <a:custGeom>
                <a:avLst/>
                <a:gdLst>
                  <a:gd name="connsiteX0" fmla="*/ 5302455 w 5357526"/>
                  <a:gd name="connsiteY0" fmla="*/ 1601977 h 4832020"/>
                  <a:gd name="connsiteX1" fmla="*/ 5165219 w 5357526"/>
                  <a:gd name="connsiteY1" fmla="*/ 1211071 h 4832020"/>
                  <a:gd name="connsiteX2" fmla="*/ 5278564 w 5357526"/>
                  <a:gd name="connsiteY2" fmla="*/ 1140381 h 4832020"/>
                  <a:gd name="connsiteX3" fmla="*/ 4747333 w 5357526"/>
                  <a:gd name="connsiteY3" fmla="*/ 1468133 h 4832020"/>
                  <a:gd name="connsiteX4" fmla="*/ 4747861 w 5357526"/>
                  <a:gd name="connsiteY4" fmla="*/ 1469038 h 4832020"/>
                  <a:gd name="connsiteX5" fmla="*/ 4704527 w 5357526"/>
                  <a:gd name="connsiteY5" fmla="*/ 1494586 h 4832020"/>
                  <a:gd name="connsiteX6" fmla="*/ 4493964 w 5357526"/>
                  <a:gd name="connsiteY6" fmla="*/ 1624511 h 4832020"/>
                  <a:gd name="connsiteX7" fmla="*/ 4494040 w 5357526"/>
                  <a:gd name="connsiteY7" fmla="*/ 1624586 h 4832020"/>
                  <a:gd name="connsiteX8" fmla="*/ 4425384 w 5357526"/>
                  <a:gd name="connsiteY8" fmla="*/ 1667091 h 4832020"/>
                  <a:gd name="connsiteX9" fmla="*/ 4425233 w 5357526"/>
                  <a:gd name="connsiteY9" fmla="*/ 1666864 h 4832020"/>
                  <a:gd name="connsiteX10" fmla="*/ 4271268 w 5357526"/>
                  <a:gd name="connsiteY10" fmla="*/ 1761821 h 4832020"/>
                  <a:gd name="connsiteX11" fmla="*/ 4271946 w 5357526"/>
                  <a:gd name="connsiteY11" fmla="*/ 1762952 h 4832020"/>
                  <a:gd name="connsiteX12" fmla="*/ 4202989 w 5357526"/>
                  <a:gd name="connsiteY12" fmla="*/ 1804929 h 4832020"/>
                  <a:gd name="connsiteX13" fmla="*/ 4202612 w 5357526"/>
                  <a:gd name="connsiteY13" fmla="*/ 1804251 h 4832020"/>
                  <a:gd name="connsiteX14" fmla="*/ 3936356 w 5357526"/>
                  <a:gd name="connsiteY14" fmla="*/ 1968541 h 4832020"/>
                  <a:gd name="connsiteX15" fmla="*/ 3486742 w 5357526"/>
                  <a:gd name="connsiteY15" fmla="*/ 2295238 h 4832020"/>
                  <a:gd name="connsiteX16" fmla="*/ 3012636 w 5357526"/>
                  <a:gd name="connsiteY16" fmla="*/ 1823317 h 4832020"/>
                  <a:gd name="connsiteX17" fmla="*/ 3486893 w 5357526"/>
                  <a:gd name="connsiteY17" fmla="*/ 1352225 h 4832020"/>
                  <a:gd name="connsiteX18" fmla="*/ 3579062 w 5357526"/>
                  <a:gd name="connsiteY18" fmla="*/ 1361344 h 4832020"/>
                  <a:gd name="connsiteX19" fmla="*/ 3848785 w 5357526"/>
                  <a:gd name="connsiteY19" fmla="*/ 1207529 h 4832020"/>
                  <a:gd name="connsiteX20" fmla="*/ 3847277 w 5357526"/>
                  <a:gd name="connsiteY20" fmla="*/ 1204967 h 4832020"/>
                  <a:gd name="connsiteX21" fmla="*/ 3916912 w 5357526"/>
                  <a:gd name="connsiteY21" fmla="*/ 1163819 h 4832020"/>
                  <a:gd name="connsiteX22" fmla="*/ 3919098 w 5357526"/>
                  <a:gd name="connsiteY22" fmla="*/ 1167436 h 4832020"/>
                  <a:gd name="connsiteX23" fmla="*/ 4076229 w 5357526"/>
                  <a:gd name="connsiteY23" fmla="*/ 1077830 h 4832020"/>
                  <a:gd name="connsiteX24" fmla="*/ 4075098 w 5357526"/>
                  <a:gd name="connsiteY24" fmla="*/ 1075946 h 4832020"/>
                  <a:gd name="connsiteX25" fmla="*/ 4144809 w 5357526"/>
                  <a:gd name="connsiteY25" fmla="*/ 1035250 h 4832020"/>
                  <a:gd name="connsiteX26" fmla="*/ 4146316 w 5357526"/>
                  <a:gd name="connsiteY26" fmla="*/ 1037813 h 4832020"/>
                  <a:gd name="connsiteX27" fmla="*/ 4335024 w 5357526"/>
                  <a:gd name="connsiteY27" fmla="*/ 930195 h 4832020"/>
                  <a:gd name="connsiteX28" fmla="*/ 4334572 w 5357526"/>
                  <a:gd name="connsiteY28" fmla="*/ 929441 h 4832020"/>
                  <a:gd name="connsiteX29" fmla="*/ 4404132 w 5357526"/>
                  <a:gd name="connsiteY29" fmla="*/ 888067 h 4832020"/>
                  <a:gd name="connsiteX30" fmla="*/ 4405338 w 5357526"/>
                  <a:gd name="connsiteY30" fmla="*/ 890027 h 4832020"/>
                  <a:gd name="connsiteX31" fmla="*/ 4647026 w 5357526"/>
                  <a:gd name="connsiteY31" fmla="*/ 752188 h 4832020"/>
                  <a:gd name="connsiteX32" fmla="*/ 4697745 w 5357526"/>
                  <a:gd name="connsiteY32" fmla="*/ 722043 h 4832020"/>
                  <a:gd name="connsiteX33" fmla="*/ 4698272 w 5357526"/>
                  <a:gd name="connsiteY33" fmla="*/ 723023 h 4832020"/>
                  <a:gd name="connsiteX34" fmla="*/ 4925264 w 5357526"/>
                  <a:gd name="connsiteY34" fmla="*/ 593550 h 4832020"/>
                  <a:gd name="connsiteX35" fmla="*/ 4824128 w 5357526"/>
                  <a:gd name="connsiteY35" fmla="*/ 650147 h 4832020"/>
                  <a:gd name="connsiteX36" fmla="*/ 4797826 w 5357526"/>
                  <a:gd name="connsiteY36" fmla="*/ 616837 h 4832020"/>
                  <a:gd name="connsiteX37" fmla="*/ 4276543 w 5357526"/>
                  <a:gd name="connsiteY37" fmla="*/ 124568 h 4832020"/>
                  <a:gd name="connsiteX38" fmla="*/ 3807561 w 5357526"/>
                  <a:gd name="connsiteY38" fmla="*/ 672 h 4832020"/>
                  <a:gd name="connsiteX39" fmla="*/ 3257414 w 5357526"/>
                  <a:gd name="connsiteY39" fmla="*/ 214400 h 4832020"/>
                  <a:gd name="connsiteX40" fmla="*/ 2833574 w 5357526"/>
                  <a:gd name="connsiteY40" fmla="*/ 646228 h 4832020"/>
                  <a:gd name="connsiteX41" fmla="*/ 2360900 w 5357526"/>
                  <a:gd name="connsiteY41" fmla="*/ 856490 h 4832020"/>
                  <a:gd name="connsiteX42" fmla="*/ 1902921 w 5357526"/>
                  <a:gd name="connsiteY42" fmla="*/ 830867 h 4832020"/>
                  <a:gd name="connsiteX43" fmla="*/ 1359104 w 5357526"/>
                  <a:gd name="connsiteY43" fmla="*/ 851592 h 4832020"/>
                  <a:gd name="connsiteX44" fmla="*/ 435761 w 5357526"/>
                  <a:gd name="connsiteY44" fmla="*/ 1300225 h 4832020"/>
                  <a:gd name="connsiteX45" fmla="*/ 241 w 5357526"/>
                  <a:gd name="connsiteY45" fmla="*/ 2274815 h 4832020"/>
                  <a:gd name="connsiteX46" fmla="*/ 126021 w 5357526"/>
                  <a:gd name="connsiteY46" fmla="*/ 2904470 h 4832020"/>
                  <a:gd name="connsiteX47" fmla="*/ 620475 w 5357526"/>
                  <a:gd name="connsiteY47" fmla="*/ 3854190 h 4832020"/>
                  <a:gd name="connsiteX48" fmla="*/ 1203857 w 5357526"/>
                  <a:gd name="connsiteY48" fmla="*/ 4518436 h 4832020"/>
                  <a:gd name="connsiteX49" fmla="*/ 1787466 w 5357526"/>
                  <a:gd name="connsiteY49" fmla="*/ 4806020 h 4832020"/>
                  <a:gd name="connsiteX50" fmla="*/ 1942336 w 5357526"/>
                  <a:gd name="connsiteY50" fmla="*/ 4832020 h 4832020"/>
                  <a:gd name="connsiteX51" fmla="*/ 2115519 w 5357526"/>
                  <a:gd name="connsiteY51" fmla="*/ 4832020 h 4832020"/>
                  <a:gd name="connsiteX52" fmla="*/ 2229543 w 5357526"/>
                  <a:gd name="connsiteY52" fmla="*/ 4814762 h 4832020"/>
                  <a:gd name="connsiteX53" fmla="*/ 3246110 w 5357526"/>
                  <a:gd name="connsiteY53" fmla="*/ 4236203 h 4832020"/>
                  <a:gd name="connsiteX54" fmla="*/ 3628876 w 5357526"/>
                  <a:gd name="connsiteY54" fmla="*/ 3619661 h 4832020"/>
                  <a:gd name="connsiteX55" fmla="*/ 3833486 w 5357526"/>
                  <a:gd name="connsiteY55" fmla="*/ 3210668 h 4832020"/>
                  <a:gd name="connsiteX56" fmla="*/ 4140739 w 5357526"/>
                  <a:gd name="connsiteY56" fmla="*/ 2980737 h 4832020"/>
                  <a:gd name="connsiteX57" fmla="*/ 4475123 w 5357526"/>
                  <a:gd name="connsiteY57" fmla="*/ 2896934 h 4832020"/>
                  <a:gd name="connsiteX58" fmla="*/ 4970633 w 5357526"/>
                  <a:gd name="connsiteY58" fmla="*/ 2699860 h 4832020"/>
                  <a:gd name="connsiteX59" fmla="*/ 5352269 w 5357526"/>
                  <a:gd name="connsiteY59" fmla="*/ 2065608 h 4832020"/>
                  <a:gd name="connsiteX60" fmla="*/ 5302455 w 5357526"/>
                  <a:gd name="connsiteY60" fmla="*/ 1601977 h 4832020"/>
                  <a:gd name="connsiteX61" fmla="*/ 2512831 w 5357526"/>
                  <a:gd name="connsiteY61" fmla="*/ 3561104 h 4832020"/>
                  <a:gd name="connsiteX62" fmla="*/ 2322088 w 5357526"/>
                  <a:gd name="connsiteY62" fmla="*/ 3673320 h 4832020"/>
                  <a:gd name="connsiteX63" fmla="*/ 2221178 w 5357526"/>
                  <a:gd name="connsiteY63" fmla="*/ 3643250 h 4832020"/>
                  <a:gd name="connsiteX64" fmla="*/ 1280200 w 5357526"/>
                  <a:gd name="connsiteY64" fmla="*/ 2054078 h 4832020"/>
                  <a:gd name="connsiteX65" fmla="*/ 1298061 w 5357526"/>
                  <a:gd name="connsiteY65" fmla="*/ 1958141 h 4832020"/>
                  <a:gd name="connsiteX66" fmla="*/ 1504554 w 5357526"/>
                  <a:gd name="connsiteY66" fmla="*/ 1835903 h 4832020"/>
                  <a:gd name="connsiteX67" fmla="*/ 1549772 w 5357526"/>
                  <a:gd name="connsiteY67" fmla="*/ 1823091 h 4832020"/>
                  <a:gd name="connsiteX68" fmla="*/ 1592126 w 5357526"/>
                  <a:gd name="connsiteY68" fmla="*/ 1863033 h 4832020"/>
                  <a:gd name="connsiteX69" fmla="*/ 1923872 w 5357526"/>
                  <a:gd name="connsiteY69" fmla="*/ 2421320 h 4832020"/>
                  <a:gd name="connsiteX70" fmla="*/ 2535892 w 5357526"/>
                  <a:gd name="connsiteY70" fmla="*/ 3454994 h 4832020"/>
                  <a:gd name="connsiteX71" fmla="*/ 2512831 w 5357526"/>
                  <a:gd name="connsiteY71" fmla="*/ 3561104 h 4832020"/>
                  <a:gd name="connsiteX72" fmla="*/ 3661433 w 5357526"/>
                  <a:gd name="connsiteY72" fmla="*/ 2451917 h 4832020"/>
                  <a:gd name="connsiteX73" fmla="*/ 2924914 w 5357526"/>
                  <a:gd name="connsiteY73" fmla="*/ 2156571 h 4832020"/>
                  <a:gd name="connsiteX74" fmla="*/ 3029216 w 5357526"/>
                  <a:gd name="connsiteY74" fmla="*/ 1359310 h 4832020"/>
                  <a:gd name="connsiteX75" fmla="*/ 3777039 w 5357526"/>
                  <a:gd name="connsiteY75" fmla="*/ 1244080 h 4832020"/>
                  <a:gd name="connsiteX76" fmla="*/ 3642969 w 5357526"/>
                  <a:gd name="connsiteY76" fmla="*/ 1319744 h 4832020"/>
                  <a:gd name="connsiteX77" fmla="*/ 3606871 w 5357526"/>
                  <a:gd name="connsiteY77" fmla="*/ 1321402 h 4832020"/>
                  <a:gd name="connsiteX78" fmla="*/ 3026503 w 5357526"/>
                  <a:gd name="connsiteY78" fmla="*/ 1585699 h 4832020"/>
                  <a:gd name="connsiteX79" fmla="*/ 3394423 w 5357526"/>
                  <a:gd name="connsiteY79" fmla="*/ 2332769 h 4832020"/>
                  <a:gd name="connsiteX80" fmla="*/ 3984739 w 5357526"/>
                  <a:gd name="connsiteY80" fmla="*/ 1960628 h 4832020"/>
                  <a:gd name="connsiteX81" fmla="*/ 4014884 w 5357526"/>
                  <a:gd name="connsiteY81" fmla="*/ 1921439 h 4832020"/>
                  <a:gd name="connsiteX82" fmla="*/ 4133731 w 5357526"/>
                  <a:gd name="connsiteY82" fmla="*/ 1848036 h 4832020"/>
                  <a:gd name="connsiteX83" fmla="*/ 3661433 w 5357526"/>
                  <a:gd name="connsiteY83" fmla="*/ 2451917 h 48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57526" h="4832020">
                    <a:moveTo>
                      <a:pt x="5302455" y="1601977"/>
                    </a:moveTo>
                    <a:cubicBezTo>
                      <a:pt x="5261382" y="1471299"/>
                      <a:pt x="5211944" y="1343182"/>
                      <a:pt x="5165219" y="1211071"/>
                    </a:cubicBezTo>
                    <a:cubicBezTo>
                      <a:pt x="5198680" y="1190196"/>
                      <a:pt x="5237869" y="1165778"/>
                      <a:pt x="5278564" y="1140381"/>
                    </a:cubicBezTo>
                    <a:lnTo>
                      <a:pt x="4747333" y="1468133"/>
                    </a:lnTo>
                    <a:cubicBezTo>
                      <a:pt x="4747484" y="1468435"/>
                      <a:pt x="4747710" y="1468736"/>
                      <a:pt x="4747861" y="1469038"/>
                    </a:cubicBezTo>
                    <a:cubicBezTo>
                      <a:pt x="4732713" y="1478006"/>
                      <a:pt x="4718696" y="1486220"/>
                      <a:pt x="4704527" y="1494586"/>
                    </a:cubicBezTo>
                    <a:lnTo>
                      <a:pt x="4493964" y="1624511"/>
                    </a:lnTo>
                    <a:cubicBezTo>
                      <a:pt x="4493964" y="1624511"/>
                      <a:pt x="4494040" y="1624586"/>
                      <a:pt x="4494040" y="1624586"/>
                    </a:cubicBezTo>
                    <a:cubicBezTo>
                      <a:pt x="4472109" y="1638151"/>
                      <a:pt x="4450480" y="1651566"/>
                      <a:pt x="4425384" y="1667091"/>
                    </a:cubicBezTo>
                    <a:cubicBezTo>
                      <a:pt x="4425309" y="1667015"/>
                      <a:pt x="4425309" y="1666940"/>
                      <a:pt x="4425233" y="1666864"/>
                    </a:cubicBezTo>
                    <a:lnTo>
                      <a:pt x="4271268" y="1761821"/>
                    </a:lnTo>
                    <a:cubicBezTo>
                      <a:pt x="4271493" y="1762198"/>
                      <a:pt x="4271720" y="1762575"/>
                      <a:pt x="4271946" y="1762952"/>
                    </a:cubicBezTo>
                    <a:cubicBezTo>
                      <a:pt x="4249337" y="1776743"/>
                      <a:pt x="4228311" y="1789555"/>
                      <a:pt x="4202989" y="1804929"/>
                    </a:cubicBezTo>
                    <a:cubicBezTo>
                      <a:pt x="4202838" y="1804703"/>
                      <a:pt x="4202687" y="1804477"/>
                      <a:pt x="4202612" y="1804251"/>
                    </a:cubicBezTo>
                    <a:lnTo>
                      <a:pt x="3936356" y="1968541"/>
                    </a:lnTo>
                    <a:cubicBezTo>
                      <a:pt x="3874483" y="2156872"/>
                      <a:pt x="3694969" y="2295313"/>
                      <a:pt x="3486742" y="2295238"/>
                    </a:cubicBezTo>
                    <a:cubicBezTo>
                      <a:pt x="3225611" y="2295163"/>
                      <a:pt x="3012184" y="2082640"/>
                      <a:pt x="3012636" y="1823317"/>
                    </a:cubicBezTo>
                    <a:cubicBezTo>
                      <a:pt x="3013088" y="1562487"/>
                      <a:pt x="3225159" y="1351849"/>
                      <a:pt x="3486893" y="1352225"/>
                    </a:cubicBezTo>
                    <a:cubicBezTo>
                      <a:pt x="3518470" y="1352301"/>
                      <a:pt x="3549293" y="1355466"/>
                      <a:pt x="3579062" y="1361344"/>
                    </a:cubicBezTo>
                    <a:lnTo>
                      <a:pt x="3848785" y="1207529"/>
                    </a:lnTo>
                    <a:cubicBezTo>
                      <a:pt x="3848257" y="1206700"/>
                      <a:pt x="3847805" y="1205796"/>
                      <a:pt x="3847277" y="1204967"/>
                    </a:cubicBezTo>
                    <a:cubicBezTo>
                      <a:pt x="3870639" y="1191176"/>
                      <a:pt x="3891892" y="1178590"/>
                      <a:pt x="3916912" y="1163819"/>
                    </a:cubicBezTo>
                    <a:cubicBezTo>
                      <a:pt x="3917666" y="1165025"/>
                      <a:pt x="3918344" y="1166231"/>
                      <a:pt x="3919098" y="1167436"/>
                    </a:cubicBezTo>
                    <a:lnTo>
                      <a:pt x="4076229" y="1077830"/>
                    </a:lnTo>
                    <a:cubicBezTo>
                      <a:pt x="4075852" y="1077227"/>
                      <a:pt x="4075476" y="1076549"/>
                      <a:pt x="4075098" y="1075946"/>
                    </a:cubicBezTo>
                    <a:cubicBezTo>
                      <a:pt x="4100345" y="1061175"/>
                      <a:pt x="4121597" y="1048815"/>
                      <a:pt x="4144809" y="1035250"/>
                    </a:cubicBezTo>
                    <a:cubicBezTo>
                      <a:pt x="4145336" y="1036079"/>
                      <a:pt x="4145789" y="1036984"/>
                      <a:pt x="4146316" y="1037813"/>
                    </a:cubicBezTo>
                    <a:lnTo>
                      <a:pt x="4335024" y="930195"/>
                    </a:lnTo>
                    <a:cubicBezTo>
                      <a:pt x="4334874" y="929969"/>
                      <a:pt x="4334723" y="929743"/>
                      <a:pt x="4334572" y="929441"/>
                    </a:cubicBezTo>
                    <a:cubicBezTo>
                      <a:pt x="4357407" y="915876"/>
                      <a:pt x="4379262" y="902838"/>
                      <a:pt x="4404132" y="888067"/>
                    </a:cubicBezTo>
                    <a:cubicBezTo>
                      <a:pt x="4404509" y="888745"/>
                      <a:pt x="4404885" y="889348"/>
                      <a:pt x="4405338" y="890027"/>
                    </a:cubicBezTo>
                    <a:lnTo>
                      <a:pt x="4647026" y="752188"/>
                    </a:lnTo>
                    <a:cubicBezTo>
                      <a:pt x="4663304" y="742466"/>
                      <a:pt x="4679507" y="732895"/>
                      <a:pt x="4697745" y="722043"/>
                    </a:cubicBezTo>
                    <a:cubicBezTo>
                      <a:pt x="4697895" y="722345"/>
                      <a:pt x="4698122" y="722646"/>
                      <a:pt x="4698272" y="723023"/>
                    </a:cubicBezTo>
                    <a:lnTo>
                      <a:pt x="4925264" y="593550"/>
                    </a:lnTo>
                    <a:cubicBezTo>
                      <a:pt x="4890899" y="612767"/>
                      <a:pt x="4858267" y="631080"/>
                      <a:pt x="4824128" y="650147"/>
                    </a:cubicBezTo>
                    <a:cubicBezTo>
                      <a:pt x="4814557" y="638014"/>
                      <a:pt x="4805966" y="627614"/>
                      <a:pt x="4797826" y="616837"/>
                    </a:cubicBezTo>
                    <a:cubicBezTo>
                      <a:pt x="4652150" y="423004"/>
                      <a:pt x="4489141" y="247334"/>
                      <a:pt x="4276543" y="124568"/>
                    </a:cubicBezTo>
                    <a:cubicBezTo>
                      <a:pt x="4131620" y="40840"/>
                      <a:pt x="3975695" y="-6262"/>
                      <a:pt x="3807561" y="672"/>
                    </a:cubicBezTo>
                    <a:cubicBezTo>
                      <a:pt x="3600691" y="9188"/>
                      <a:pt x="3418690" y="85982"/>
                      <a:pt x="3257414" y="214400"/>
                    </a:cubicBezTo>
                    <a:cubicBezTo>
                      <a:pt x="3098399" y="341010"/>
                      <a:pt x="2966966" y="495051"/>
                      <a:pt x="2833574" y="646228"/>
                    </a:cubicBezTo>
                    <a:cubicBezTo>
                      <a:pt x="2706212" y="790623"/>
                      <a:pt x="2552321" y="864403"/>
                      <a:pt x="2360900" y="856490"/>
                    </a:cubicBezTo>
                    <a:cubicBezTo>
                      <a:pt x="2208140" y="850160"/>
                      <a:pt x="2055681" y="838554"/>
                      <a:pt x="1902921" y="830867"/>
                    </a:cubicBezTo>
                    <a:cubicBezTo>
                      <a:pt x="1721071" y="821673"/>
                      <a:pt x="1539221" y="819713"/>
                      <a:pt x="1359104" y="851592"/>
                    </a:cubicBezTo>
                    <a:cubicBezTo>
                      <a:pt x="1008970" y="913540"/>
                      <a:pt x="701867" y="1066375"/>
                      <a:pt x="435761" y="1300225"/>
                    </a:cubicBezTo>
                    <a:cubicBezTo>
                      <a:pt x="142525" y="1558041"/>
                      <a:pt x="-6843" y="1882326"/>
                      <a:pt x="241" y="2274815"/>
                    </a:cubicBezTo>
                    <a:cubicBezTo>
                      <a:pt x="4160" y="2492010"/>
                      <a:pt x="52768" y="2700915"/>
                      <a:pt x="126021" y="2904470"/>
                    </a:cubicBezTo>
                    <a:cubicBezTo>
                      <a:pt x="248033" y="3243225"/>
                      <a:pt x="421593" y="3555452"/>
                      <a:pt x="620475" y="3854190"/>
                    </a:cubicBezTo>
                    <a:cubicBezTo>
                      <a:pt x="785143" y="4101455"/>
                      <a:pt x="969706" y="4331838"/>
                      <a:pt x="1203857" y="4518436"/>
                    </a:cubicBezTo>
                    <a:cubicBezTo>
                      <a:pt x="1377418" y="4656727"/>
                      <a:pt x="1568386" y="4760275"/>
                      <a:pt x="1787466" y="4806020"/>
                    </a:cubicBezTo>
                    <a:cubicBezTo>
                      <a:pt x="1838637" y="4816721"/>
                      <a:pt x="1890637" y="4823504"/>
                      <a:pt x="1942336" y="4832020"/>
                    </a:cubicBezTo>
                    <a:cubicBezTo>
                      <a:pt x="2000064" y="4832020"/>
                      <a:pt x="2057791" y="4832020"/>
                      <a:pt x="2115519" y="4832020"/>
                    </a:cubicBezTo>
                    <a:cubicBezTo>
                      <a:pt x="2153577" y="4826368"/>
                      <a:pt x="2191862" y="4822223"/>
                      <a:pt x="2229543" y="4814762"/>
                    </a:cubicBezTo>
                    <a:cubicBezTo>
                      <a:pt x="2632582" y="4734878"/>
                      <a:pt x="2969001" y="4537126"/>
                      <a:pt x="3246110" y="4236203"/>
                    </a:cubicBezTo>
                    <a:cubicBezTo>
                      <a:pt x="3412812" y="4055182"/>
                      <a:pt x="3525027" y="3840172"/>
                      <a:pt x="3628876" y="3619661"/>
                    </a:cubicBezTo>
                    <a:cubicBezTo>
                      <a:pt x="3693839" y="3481747"/>
                      <a:pt x="3759706" y="3343985"/>
                      <a:pt x="3833486" y="3210668"/>
                    </a:cubicBezTo>
                    <a:cubicBezTo>
                      <a:pt x="3900031" y="3090389"/>
                      <a:pt x="4006519" y="3014725"/>
                      <a:pt x="4140739" y="2980737"/>
                    </a:cubicBezTo>
                    <a:cubicBezTo>
                      <a:pt x="4252125" y="2952476"/>
                      <a:pt x="4363662" y="2924969"/>
                      <a:pt x="4475123" y="2896934"/>
                    </a:cubicBezTo>
                    <a:cubicBezTo>
                      <a:pt x="4648985" y="2853148"/>
                      <a:pt x="4820435" y="2802579"/>
                      <a:pt x="4970633" y="2699860"/>
                    </a:cubicBezTo>
                    <a:cubicBezTo>
                      <a:pt x="5194384" y="2546799"/>
                      <a:pt x="5326269" y="2336537"/>
                      <a:pt x="5352269" y="2065608"/>
                    </a:cubicBezTo>
                    <a:cubicBezTo>
                      <a:pt x="5367342" y="1908552"/>
                      <a:pt x="5349782" y="1752477"/>
                      <a:pt x="5302455" y="1601977"/>
                    </a:cubicBezTo>
                    <a:close/>
                    <a:moveTo>
                      <a:pt x="2512831" y="3561104"/>
                    </a:moveTo>
                    <a:cubicBezTo>
                      <a:pt x="2450431" y="3600369"/>
                      <a:pt x="2386749" y="3637899"/>
                      <a:pt x="2322088" y="3673320"/>
                    </a:cubicBezTo>
                    <a:cubicBezTo>
                      <a:pt x="2272575" y="3700450"/>
                      <a:pt x="2250042" y="3692009"/>
                      <a:pt x="2221178" y="3643250"/>
                    </a:cubicBezTo>
                    <a:cubicBezTo>
                      <a:pt x="1907518" y="3113526"/>
                      <a:pt x="1593859" y="2583802"/>
                      <a:pt x="1280200" y="2054078"/>
                    </a:cubicBezTo>
                    <a:cubicBezTo>
                      <a:pt x="1254878" y="2011272"/>
                      <a:pt x="1256913" y="1984820"/>
                      <a:pt x="1298061" y="1958141"/>
                    </a:cubicBezTo>
                    <a:cubicBezTo>
                      <a:pt x="1365133" y="1914732"/>
                      <a:pt x="1435221" y="1875770"/>
                      <a:pt x="1504554" y="1835903"/>
                    </a:cubicBezTo>
                    <a:cubicBezTo>
                      <a:pt x="1514879" y="1829949"/>
                      <a:pt x="1528067" y="1829045"/>
                      <a:pt x="1549772" y="1823091"/>
                    </a:cubicBezTo>
                    <a:cubicBezTo>
                      <a:pt x="1562357" y="1834697"/>
                      <a:pt x="1581876" y="1846001"/>
                      <a:pt x="1592126" y="1863033"/>
                    </a:cubicBezTo>
                    <a:cubicBezTo>
                      <a:pt x="1703512" y="2048652"/>
                      <a:pt x="1813541" y="2235023"/>
                      <a:pt x="1923872" y="2421320"/>
                    </a:cubicBezTo>
                    <a:cubicBezTo>
                      <a:pt x="2127879" y="2765878"/>
                      <a:pt x="2331886" y="3110436"/>
                      <a:pt x="2535892" y="3454994"/>
                    </a:cubicBezTo>
                    <a:cubicBezTo>
                      <a:pt x="2564831" y="3503754"/>
                      <a:pt x="2560686" y="3531035"/>
                      <a:pt x="2512831" y="3561104"/>
                    </a:cubicBezTo>
                    <a:close/>
                    <a:moveTo>
                      <a:pt x="3661433" y="2451917"/>
                    </a:moveTo>
                    <a:cubicBezTo>
                      <a:pt x="3381310" y="2531726"/>
                      <a:pt x="3074358" y="2408735"/>
                      <a:pt x="2924914" y="2156571"/>
                    </a:cubicBezTo>
                    <a:cubicBezTo>
                      <a:pt x="2771400" y="1897625"/>
                      <a:pt x="2813076" y="1574997"/>
                      <a:pt x="3029216" y="1359310"/>
                    </a:cubicBezTo>
                    <a:cubicBezTo>
                      <a:pt x="3238498" y="1150404"/>
                      <a:pt x="3552459" y="1123048"/>
                      <a:pt x="3777039" y="1244080"/>
                    </a:cubicBezTo>
                    <a:cubicBezTo>
                      <a:pt x="3731294" y="1270156"/>
                      <a:pt x="3687734" y="1296156"/>
                      <a:pt x="3642969" y="1319744"/>
                    </a:cubicBezTo>
                    <a:cubicBezTo>
                      <a:pt x="3633247" y="1324869"/>
                      <a:pt x="3618401" y="1323964"/>
                      <a:pt x="3606871" y="1321402"/>
                    </a:cubicBezTo>
                    <a:cubicBezTo>
                      <a:pt x="3367896" y="1268573"/>
                      <a:pt x="3141205" y="1371594"/>
                      <a:pt x="3026503" y="1585699"/>
                    </a:cubicBezTo>
                    <a:cubicBezTo>
                      <a:pt x="2864021" y="1888958"/>
                      <a:pt x="3054839" y="2276473"/>
                      <a:pt x="3394423" y="2332769"/>
                    </a:cubicBezTo>
                    <a:cubicBezTo>
                      <a:pt x="3663995" y="2377459"/>
                      <a:pt x="3905985" y="2224322"/>
                      <a:pt x="3984739" y="1960628"/>
                    </a:cubicBezTo>
                    <a:cubicBezTo>
                      <a:pt x="3989185" y="1945706"/>
                      <a:pt x="4001846" y="1930332"/>
                      <a:pt x="4014884" y="1921439"/>
                    </a:cubicBezTo>
                    <a:cubicBezTo>
                      <a:pt x="4052716" y="1895666"/>
                      <a:pt x="4092658" y="1873057"/>
                      <a:pt x="4133731" y="1848036"/>
                    </a:cubicBezTo>
                    <a:cubicBezTo>
                      <a:pt x="4135615" y="2083846"/>
                      <a:pt x="3970872" y="2363743"/>
                      <a:pt x="3661433" y="2451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16852D3-7427-479C-92FA-9FBB6DA1626B}"/>
                </a:ext>
              </a:extLst>
            </p:cNvPr>
            <p:cNvGrpSpPr/>
            <p:nvPr/>
          </p:nvGrpSpPr>
          <p:grpSpPr>
            <a:xfrm rot="19753442">
              <a:off x="10044833" y="5523753"/>
              <a:ext cx="704485" cy="668706"/>
              <a:chOff x="705213" y="376535"/>
              <a:chExt cx="1779858" cy="1689463"/>
            </a:xfrm>
          </p:grpSpPr>
          <p:sp>
            <p:nvSpPr>
              <p:cNvPr id="88" name="Freeform: Shape 233">
                <a:extLst>
                  <a:ext uri="{FF2B5EF4-FFF2-40B4-BE49-F238E27FC236}">
                    <a16:creationId xmlns:a16="http://schemas.microsoft.com/office/drawing/2014/main" id="{AA8607CF-7A0E-49CA-BA6A-0BE552353ED0}"/>
                  </a:ext>
                </a:extLst>
              </p:cNvPr>
              <p:cNvSpPr/>
              <p:nvPr/>
            </p:nvSpPr>
            <p:spPr>
              <a:xfrm>
                <a:off x="2278584" y="1731564"/>
                <a:ext cx="184123" cy="233222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234">
                <a:extLst>
                  <a:ext uri="{FF2B5EF4-FFF2-40B4-BE49-F238E27FC236}">
                    <a16:creationId xmlns:a16="http://schemas.microsoft.com/office/drawing/2014/main" id="{81AE33FC-5B98-4825-95E9-0FD9D1863BB0}"/>
                  </a:ext>
                </a:extLst>
              </p:cNvPr>
              <p:cNvSpPr/>
              <p:nvPr/>
            </p:nvSpPr>
            <p:spPr>
              <a:xfrm>
                <a:off x="732662" y="1731564"/>
                <a:ext cx="184123" cy="233222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235">
                <a:extLst>
                  <a:ext uri="{FF2B5EF4-FFF2-40B4-BE49-F238E27FC236}">
                    <a16:creationId xmlns:a16="http://schemas.microsoft.com/office/drawing/2014/main" id="{2DA5E67F-B29E-4177-96B9-884255ABEEF7}"/>
                  </a:ext>
                </a:extLst>
              </p:cNvPr>
              <p:cNvSpPr/>
              <p:nvPr/>
            </p:nvSpPr>
            <p:spPr>
              <a:xfrm>
                <a:off x="705213" y="412370"/>
                <a:ext cx="1779858" cy="1239762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236">
                <a:extLst>
                  <a:ext uri="{FF2B5EF4-FFF2-40B4-BE49-F238E27FC236}">
                    <a16:creationId xmlns:a16="http://schemas.microsoft.com/office/drawing/2014/main" id="{5CB8D6C9-5B98-4CEC-ACAF-87E147B9F47B}"/>
                  </a:ext>
                </a:extLst>
              </p:cNvPr>
              <p:cNvSpPr/>
              <p:nvPr/>
            </p:nvSpPr>
            <p:spPr>
              <a:xfrm>
                <a:off x="2235890" y="1623899"/>
                <a:ext cx="208673" cy="417346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237">
                <a:extLst>
                  <a:ext uri="{FF2B5EF4-FFF2-40B4-BE49-F238E27FC236}">
                    <a16:creationId xmlns:a16="http://schemas.microsoft.com/office/drawing/2014/main" id="{127892DA-830D-4BE0-A303-A55417A9EAE2}"/>
                  </a:ext>
                </a:extLst>
              </p:cNvPr>
              <p:cNvSpPr/>
              <p:nvPr/>
            </p:nvSpPr>
            <p:spPr>
              <a:xfrm>
                <a:off x="2118052" y="1530612"/>
                <a:ext cx="282322" cy="527819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238">
                <a:extLst>
                  <a:ext uri="{FF2B5EF4-FFF2-40B4-BE49-F238E27FC236}">
                    <a16:creationId xmlns:a16="http://schemas.microsoft.com/office/drawing/2014/main" id="{73E768DF-40D8-4F8A-9653-F22A0ACC6AC9}"/>
                  </a:ext>
                </a:extLst>
              </p:cNvPr>
              <p:cNvSpPr/>
              <p:nvPr/>
            </p:nvSpPr>
            <p:spPr>
              <a:xfrm>
                <a:off x="750247" y="1623900"/>
                <a:ext cx="208673" cy="417346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239">
                <a:extLst>
                  <a:ext uri="{FF2B5EF4-FFF2-40B4-BE49-F238E27FC236}">
                    <a16:creationId xmlns:a16="http://schemas.microsoft.com/office/drawing/2014/main" id="{DB833D0A-BC54-4271-8438-5752CD2CB358}"/>
                  </a:ext>
                </a:extLst>
              </p:cNvPr>
              <p:cNvSpPr/>
              <p:nvPr/>
            </p:nvSpPr>
            <p:spPr>
              <a:xfrm>
                <a:off x="783619" y="1531838"/>
                <a:ext cx="282322" cy="527819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240">
                <a:extLst>
                  <a:ext uri="{FF2B5EF4-FFF2-40B4-BE49-F238E27FC236}">
                    <a16:creationId xmlns:a16="http://schemas.microsoft.com/office/drawing/2014/main" id="{6676FCE1-C460-4246-8ECD-8AF3E72FB388}"/>
                  </a:ext>
                </a:extLst>
              </p:cNvPr>
              <p:cNvSpPr/>
              <p:nvPr/>
            </p:nvSpPr>
            <p:spPr>
              <a:xfrm>
                <a:off x="732662" y="376535"/>
                <a:ext cx="1730045" cy="760718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Rectangle: Rounded Corners 241">
                <a:extLst>
                  <a:ext uri="{FF2B5EF4-FFF2-40B4-BE49-F238E27FC236}">
                    <a16:creationId xmlns:a16="http://schemas.microsoft.com/office/drawing/2014/main" id="{AB474340-CD24-498D-8210-B589F4EE9914}"/>
                  </a:ext>
                </a:extLst>
              </p:cNvPr>
              <p:cNvSpPr/>
              <p:nvPr/>
            </p:nvSpPr>
            <p:spPr>
              <a:xfrm rot="20318182">
                <a:off x="945317" y="1425775"/>
                <a:ext cx="281756" cy="640223"/>
              </a:xfrm>
              <a:prstGeom prst="roundRect">
                <a:avLst>
                  <a:gd name="adj" fmla="val 2635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: Rounded Corners 242">
                <a:extLst>
                  <a:ext uri="{FF2B5EF4-FFF2-40B4-BE49-F238E27FC236}">
                    <a16:creationId xmlns:a16="http://schemas.microsoft.com/office/drawing/2014/main" id="{1C4E8AA9-51C3-46BA-9176-77E628C04403}"/>
                  </a:ext>
                </a:extLst>
              </p:cNvPr>
              <p:cNvSpPr/>
              <p:nvPr/>
            </p:nvSpPr>
            <p:spPr>
              <a:xfrm rot="1281818" flipH="1">
                <a:off x="1968944" y="1425775"/>
                <a:ext cx="281756" cy="640223"/>
              </a:xfrm>
              <a:prstGeom prst="roundRect">
                <a:avLst>
                  <a:gd name="adj" fmla="val 2635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DC80FCA-C647-4F5E-AC04-351D4AF6F6BE}"/>
                </a:ext>
              </a:extLst>
            </p:cNvPr>
            <p:cNvGrpSpPr/>
            <p:nvPr/>
          </p:nvGrpSpPr>
          <p:grpSpPr>
            <a:xfrm rot="19474505">
              <a:off x="8054726" y="5542468"/>
              <a:ext cx="826525" cy="512892"/>
              <a:chOff x="4474952" y="485299"/>
              <a:chExt cx="1195324" cy="741746"/>
            </a:xfrm>
          </p:grpSpPr>
          <p:sp>
            <p:nvSpPr>
              <p:cNvPr id="85" name="Graphic 12">
                <a:extLst>
                  <a:ext uri="{FF2B5EF4-FFF2-40B4-BE49-F238E27FC236}">
                    <a16:creationId xmlns:a16="http://schemas.microsoft.com/office/drawing/2014/main" id="{07A5F4B2-D4DB-4F08-916E-E43F21CBDB9C}"/>
                  </a:ext>
                </a:extLst>
              </p:cNvPr>
              <p:cNvSpPr/>
              <p:nvPr/>
            </p:nvSpPr>
            <p:spPr>
              <a:xfrm>
                <a:off x="4612327" y="485299"/>
                <a:ext cx="1057949" cy="729380"/>
              </a:xfrm>
              <a:custGeom>
                <a:avLst/>
                <a:gdLst>
                  <a:gd name="connsiteX0" fmla="*/ 2090928 w 2095441"/>
                  <a:gd name="connsiteY0" fmla="*/ 475268 h 1444656"/>
                  <a:gd name="connsiteX1" fmla="*/ 1847183 w 2095441"/>
                  <a:gd name="connsiteY1" fmla="*/ 16734 h 1444656"/>
                  <a:gd name="connsiteX2" fmla="*/ 1826514 w 2095441"/>
                  <a:gd name="connsiteY2" fmla="*/ 1780 h 1444656"/>
                  <a:gd name="connsiteX3" fmla="*/ 1785271 w 2095441"/>
                  <a:gd name="connsiteY3" fmla="*/ 49024 h 1444656"/>
                  <a:gd name="connsiteX4" fmla="*/ 1711928 w 2095441"/>
                  <a:gd name="connsiteY4" fmla="*/ 221522 h 1444656"/>
                  <a:gd name="connsiteX5" fmla="*/ 1445228 w 2095441"/>
                  <a:gd name="connsiteY5" fmla="*/ 405831 h 1444656"/>
                  <a:gd name="connsiteX6" fmla="*/ 979456 w 2095441"/>
                  <a:gd name="connsiteY6" fmla="*/ 660720 h 1444656"/>
                  <a:gd name="connsiteX7" fmla="*/ 944785 w 2095441"/>
                  <a:gd name="connsiteY7" fmla="*/ 624906 h 1444656"/>
                  <a:gd name="connsiteX8" fmla="*/ 934974 w 2095441"/>
                  <a:gd name="connsiteY8" fmla="*/ 567470 h 1444656"/>
                  <a:gd name="connsiteX9" fmla="*/ 905065 w 2095441"/>
                  <a:gd name="connsiteY9" fmla="*/ 534037 h 1444656"/>
                  <a:gd name="connsiteX10" fmla="*/ 813340 w 2095441"/>
                  <a:gd name="connsiteY10" fmla="*/ 582710 h 1444656"/>
                  <a:gd name="connsiteX11" fmla="*/ 837819 w 2095441"/>
                  <a:gd name="connsiteY11" fmla="*/ 644622 h 1444656"/>
                  <a:gd name="connsiteX12" fmla="*/ 873538 w 2095441"/>
                  <a:gd name="connsiteY12" fmla="*/ 716250 h 1444656"/>
                  <a:gd name="connsiteX13" fmla="*/ 821531 w 2095441"/>
                  <a:gd name="connsiteY13" fmla="*/ 743397 h 1444656"/>
                  <a:gd name="connsiteX14" fmla="*/ 766477 w 2095441"/>
                  <a:gd name="connsiteY14" fmla="*/ 719013 h 1444656"/>
                  <a:gd name="connsiteX15" fmla="*/ 756666 w 2095441"/>
                  <a:gd name="connsiteY15" fmla="*/ 661577 h 1444656"/>
                  <a:gd name="connsiteX16" fmla="*/ 726758 w 2095441"/>
                  <a:gd name="connsiteY16" fmla="*/ 628144 h 1444656"/>
                  <a:gd name="connsiteX17" fmla="*/ 635032 w 2095441"/>
                  <a:gd name="connsiteY17" fmla="*/ 676817 h 1444656"/>
                  <a:gd name="connsiteX18" fmla="*/ 659511 w 2095441"/>
                  <a:gd name="connsiteY18" fmla="*/ 738729 h 1444656"/>
                  <a:gd name="connsiteX19" fmla="*/ 643700 w 2095441"/>
                  <a:gd name="connsiteY19" fmla="*/ 840837 h 1444656"/>
                  <a:gd name="connsiteX20" fmla="*/ 638556 w 2095441"/>
                  <a:gd name="connsiteY20" fmla="*/ 843409 h 1444656"/>
                  <a:gd name="connsiteX21" fmla="*/ 638556 w 2095441"/>
                  <a:gd name="connsiteY21" fmla="*/ 843409 h 1444656"/>
                  <a:gd name="connsiteX22" fmla="*/ 585026 w 2095441"/>
                  <a:gd name="connsiteY22" fmla="*/ 814167 h 1444656"/>
                  <a:gd name="connsiteX23" fmla="*/ 575215 w 2095441"/>
                  <a:gd name="connsiteY23" fmla="*/ 756732 h 1444656"/>
                  <a:gd name="connsiteX24" fmla="*/ 545306 w 2095441"/>
                  <a:gd name="connsiteY24" fmla="*/ 723299 h 1444656"/>
                  <a:gd name="connsiteX25" fmla="*/ 453581 w 2095441"/>
                  <a:gd name="connsiteY25" fmla="*/ 771972 h 1444656"/>
                  <a:gd name="connsiteX26" fmla="*/ 478060 w 2095441"/>
                  <a:gd name="connsiteY26" fmla="*/ 833884 h 1444656"/>
                  <a:gd name="connsiteX27" fmla="*/ 504920 w 2095441"/>
                  <a:gd name="connsiteY27" fmla="*/ 913037 h 1444656"/>
                  <a:gd name="connsiteX28" fmla="*/ 0 w 2095441"/>
                  <a:gd name="connsiteY28" fmla="*/ 1180594 h 1444656"/>
                  <a:gd name="connsiteX29" fmla="*/ 75628 w 2095441"/>
                  <a:gd name="connsiteY29" fmla="*/ 1323660 h 1444656"/>
                  <a:gd name="connsiteX30" fmla="*/ 229838 w 2095441"/>
                  <a:gd name="connsiteY30" fmla="*/ 1234220 h 1444656"/>
                  <a:gd name="connsiteX31" fmla="*/ 262033 w 2095441"/>
                  <a:gd name="connsiteY31" fmla="*/ 1259842 h 1444656"/>
                  <a:gd name="connsiteX32" fmla="*/ 392811 w 2095441"/>
                  <a:gd name="connsiteY32" fmla="*/ 1415766 h 1444656"/>
                  <a:gd name="connsiteX33" fmla="*/ 558737 w 2095441"/>
                  <a:gd name="connsiteY33" fmla="*/ 1442246 h 1444656"/>
                  <a:gd name="connsiteX34" fmla="*/ 728186 w 2095441"/>
                  <a:gd name="connsiteY34" fmla="*/ 1372047 h 1444656"/>
                  <a:gd name="connsiteX35" fmla="*/ 796195 w 2095441"/>
                  <a:gd name="connsiteY35" fmla="*/ 1391001 h 1444656"/>
                  <a:gd name="connsiteX36" fmla="*/ 844201 w 2095441"/>
                  <a:gd name="connsiteY36" fmla="*/ 1404432 h 1444656"/>
                  <a:gd name="connsiteX37" fmla="*/ 872014 w 2095441"/>
                  <a:gd name="connsiteY37" fmla="*/ 1345091 h 1444656"/>
                  <a:gd name="connsiteX38" fmla="*/ 862584 w 2095441"/>
                  <a:gd name="connsiteY38" fmla="*/ 1314039 h 1444656"/>
                  <a:gd name="connsiteX39" fmla="*/ 928116 w 2095441"/>
                  <a:gd name="connsiteY39" fmla="*/ 1275177 h 1444656"/>
                  <a:gd name="connsiteX40" fmla="*/ 962882 w 2095441"/>
                  <a:gd name="connsiteY40" fmla="*/ 1297371 h 1444656"/>
                  <a:gd name="connsiteX41" fmla="*/ 1022318 w 2095441"/>
                  <a:gd name="connsiteY41" fmla="*/ 1311753 h 1444656"/>
                  <a:gd name="connsiteX42" fmla="*/ 1040416 w 2095441"/>
                  <a:gd name="connsiteY42" fmla="*/ 1259556 h 1444656"/>
                  <a:gd name="connsiteX43" fmla="*/ 1041273 w 2095441"/>
                  <a:gd name="connsiteY43" fmla="*/ 1219075 h 1444656"/>
                  <a:gd name="connsiteX44" fmla="*/ 1087088 w 2095441"/>
                  <a:gd name="connsiteY44" fmla="*/ 1192596 h 1444656"/>
                  <a:gd name="connsiteX45" fmla="*/ 1128522 w 2095441"/>
                  <a:gd name="connsiteY45" fmla="*/ 1207074 h 1444656"/>
                  <a:gd name="connsiteX46" fmla="*/ 1189958 w 2095441"/>
                  <a:gd name="connsiteY46" fmla="*/ 1225171 h 1444656"/>
                  <a:gd name="connsiteX47" fmla="*/ 1216819 w 2095441"/>
                  <a:gd name="connsiteY47" fmla="*/ 1178213 h 1444656"/>
                  <a:gd name="connsiteX48" fmla="*/ 1199769 w 2095441"/>
                  <a:gd name="connsiteY48" fmla="*/ 1141351 h 1444656"/>
                  <a:gd name="connsiteX49" fmla="*/ 1364456 w 2095441"/>
                  <a:gd name="connsiteY49" fmla="*/ 1044196 h 1444656"/>
                  <a:gd name="connsiteX50" fmla="*/ 1462945 w 2095441"/>
                  <a:gd name="connsiteY50" fmla="*/ 769209 h 1444656"/>
                  <a:gd name="connsiteX51" fmla="*/ 1412462 w 2095441"/>
                  <a:gd name="connsiteY51" fmla="*/ 656624 h 1444656"/>
                  <a:gd name="connsiteX52" fmla="*/ 1811465 w 2095441"/>
                  <a:gd name="connsiteY52" fmla="*/ 479554 h 1444656"/>
                  <a:gd name="connsiteX53" fmla="*/ 2034064 w 2095441"/>
                  <a:gd name="connsiteY53" fmla="*/ 516511 h 1444656"/>
                  <a:gd name="connsiteX54" fmla="*/ 2089309 w 2095441"/>
                  <a:gd name="connsiteY54" fmla="*/ 521940 h 1444656"/>
                  <a:gd name="connsiteX55" fmla="*/ 2090928 w 2095441"/>
                  <a:gd name="connsiteY55" fmla="*/ 475268 h 1444656"/>
                  <a:gd name="connsiteX56" fmla="*/ 699516 w 2095441"/>
                  <a:gd name="connsiteY56" fmla="*/ 1260890 h 1444656"/>
                  <a:gd name="connsiteX57" fmla="*/ 559022 w 2095441"/>
                  <a:gd name="connsiteY57" fmla="*/ 1327946 h 1444656"/>
                  <a:gd name="connsiteX58" fmla="*/ 370046 w 2095441"/>
                  <a:gd name="connsiteY58" fmla="*/ 1198882 h 1444656"/>
                  <a:gd name="connsiteX59" fmla="*/ 377285 w 2095441"/>
                  <a:gd name="connsiteY59" fmla="*/ 1170021 h 1444656"/>
                  <a:gd name="connsiteX60" fmla="*/ 587121 w 2095441"/>
                  <a:gd name="connsiteY60" fmla="*/ 1064675 h 1444656"/>
                  <a:gd name="connsiteX61" fmla="*/ 632555 w 2095441"/>
                  <a:gd name="connsiteY61" fmla="*/ 1077438 h 1444656"/>
                  <a:gd name="connsiteX62" fmla="*/ 708374 w 2095441"/>
                  <a:gd name="connsiteY62" fmla="*/ 1225647 h 1444656"/>
                  <a:gd name="connsiteX63" fmla="*/ 699516 w 2095441"/>
                  <a:gd name="connsiteY63" fmla="*/ 1260890 h 1444656"/>
                  <a:gd name="connsiteX64" fmla="*/ 876205 w 2095441"/>
                  <a:gd name="connsiteY64" fmla="*/ 1174974 h 1444656"/>
                  <a:gd name="connsiteX65" fmla="*/ 845820 w 2095441"/>
                  <a:gd name="connsiteY65" fmla="*/ 1190500 h 1444656"/>
                  <a:gd name="connsiteX66" fmla="*/ 778955 w 2095441"/>
                  <a:gd name="connsiteY66" fmla="*/ 1159544 h 1444656"/>
                  <a:gd name="connsiteX67" fmla="*/ 714185 w 2095441"/>
                  <a:gd name="connsiteY67" fmla="*/ 1037624 h 1444656"/>
                  <a:gd name="connsiteX68" fmla="*/ 727805 w 2095441"/>
                  <a:gd name="connsiteY68" fmla="*/ 994666 h 1444656"/>
                  <a:gd name="connsiteX69" fmla="*/ 820388 w 2095441"/>
                  <a:gd name="connsiteY69" fmla="*/ 1024194 h 1444656"/>
                  <a:gd name="connsiteX70" fmla="*/ 885444 w 2095441"/>
                  <a:gd name="connsiteY70" fmla="*/ 1150495 h 1444656"/>
                  <a:gd name="connsiteX71" fmla="*/ 876205 w 2095441"/>
                  <a:gd name="connsiteY71" fmla="*/ 1174974 h 1444656"/>
                  <a:gd name="connsiteX72" fmla="*/ 1037749 w 2095441"/>
                  <a:gd name="connsiteY72" fmla="*/ 1096869 h 1444656"/>
                  <a:gd name="connsiteX73" fmla="*/ 943832 w 2095441"/>
                  <a:gd name="connsiteY73" fmla="*/ 1067913 h 1444656"/>
                  <a:gd name="connsiteX74" fmla="*/ 883539 w 2095441"/>
                  <a:gd name="connsiteY74" fmla="*/ 951518 h 1444656"/>
                  <a:gd name="connsiteX75" fmla="*/ 896017 w 2095441"/>
                  <a:gd name="connsiteY75" fmla="*/ 912656 h 1444656"/>
                  <a:gd name="connsiteX76" fmla="*/ 990695 w 2095441"/>
                  <a:gd name="connsiteY76" fmla="*/ 941136 h 1444656"/>
                  <a:gd name="connsiteX77" fmla="*/ 1055561 w 2095441"/>
                  <a:gd name="connsiteY77" fmla="*/ 1068675 h 1444656"/>
                  <a:gd name="connsiteX78" fmla="*/ 1037749 w 2095441"/>
                  <a:gd name="connsiteY78" fmla="*/ 1096869 h 1444656"/>
                  <a:gd name="connsiteX79" fmla="*/ 1273969 w 2095441"/>
                  <a:gd name="connsiteY79" fmla="*/ 967329 h 1444656"/>
                  <a:gd name="connsiteX80" fmla="*/ 1199007 w 2095441"/>
                  <a:gd name="connsiteY80" fmla="*/ 1013049 h 1444656"/>
                  <a:gd name="connsiteX81" fmla="*/ 1111472 w 2095441"/>
                  <a:gd name="connsiteY81" fmla="*/ 978378 h 1444656"/>
                  <a:gd name="connsiteX82" fmla="*/ 1051179 w 2095441"/>
                  <a:gd name="connsiteY82" fmla="*/ 861888 h 1444656"/>
                  <a:gd name="connsiteX83" fmla="*/ 1061561 w 2095441"/>
                  <a:gd name="connsiteY83" fmla="*/ 827979 h 1444656"/>
                  <a:gd name="connsiteX84" fmla="*/ 1284541 w 2095441"/>
                  <a:gd name="connsiteY84" fmla="*/ 718536 h 1444656"/>
                  <a:gd name="connsiteX85" fmla="*/ 1312164 w 2095441"/>
                  <a:gd name="connsiteY85" fmla="*/ 715965 h 1444656"/>
                  <a:gd name="connsiteX86" fmla="*/ 1273969 w 2095441"/>
                  <a:gd name="connsiteY86" fmla="*/ 967329 h 14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095441" h="1444656">
                    <a:moveTo>
                      <a:pt x="2090928" y="475268"/>
                    </a:moveTo>
                    <a:cubicBezTo>
                      <a:pt x="2073593" y="404497"/>
                      <a:pt x="1913382" y="96078"/>
                      <a:pt x="1847183" y="16734"/>
                    </a:cubicBezTo>
                    <a:cubicBezTo>
                      <a:pt x="1840802" y="8543"/>
                      <a:pt x="1835372" y="4066"/>
                      <a:pt x="1826514" y="1780"/>
                    </a:cubicBezTo>
                    <a:cubicBezTo>
                      <a:pt x="1783461" y="-8221"/>
                      <a:pt x="1785747" y="26164"/>
                      <a:pt x="1785271" y="49024"/>
                    </a:cubicBezTo>
                    <a:cubicBezTo>
                      <a:pt x="1783842" y="117033"/>
                      <a:pt x="1752695" y="170563"/>
                      <a:pt x="1711928" y="221522"/>
                    </a:cubicBezTo>
                    <a:cubicBezTo>
                      <a:pt x="1643253" y="307437"/>
                      <a:pt x="1539335" y="353443"/>
                      <a:pt x="1445228" y="405831"/>
                    </a:cubicBezTo>
                    <a:cubicBezTo>
                      <a:pt x="1327976" y="471077"/>
                      <a:pt x="1028890" y="631764"/>
                      <a:pt x="979456" y="660720"/>
                    </a:cubicBezTo>
                    <a:cubicBezTo>
                      <a:pt x="962120" y="664339"/>
                      <a:pt x="951928" y="654624"/>
                      <a:pt x="944785" y="624906"/>
                    </a:cubicBezTo>
                    <a:cubicBezTo>
                      <a:pt x="939832" y="604617"/>
                      <a:pt x="937736" y="588330"/>
                      <a:pt x="934974" y="567470"/>
                    </a:cubicBezTo>
                    <a:cubicBezTo>
                      <a:pt x="933736" y="539752"/>
                      <a:pt x="923544" y="529560"/>
                      <a:pt x="905065" y="534037"/>
                    </a:cubicBezTo>
                    <a:cubicBezTo>
                      <a:pt x="884968" y="538895"/>
                      <a:pt x="824960" y="573471"/>
                      <a:pt x="813340" y="582710"/>
                    </a:cubicBezTo>
                    <a:cubicBezTo>
                      <a:pt x="784003" y="606141"/>
                      <a:pt x="820293" y="629573"/>
                      <a:pt x="837819" y="644622"/>
                    </a:cubicBezTo>
                    <a:cubicBezTo>
                      <a:pt x="879443" y="680246"/>
                      <a:pt x="889826" y="698915"/>
                      <a:pt x="873538" y="716250"/>
                    </a:cubicBezTo>
                    <a:cubicBezTo>
                      <a:pt x="848487" y="729300"/>
                      <a:pt x="827246" y="740349"/>
                      <a:pt x="821531" y="743397"/>
                    </a:cubicBezTo>
                    <a:cubicBezTo>
                      <a:pt x="789908" y="760351"/>
                      <a:pt x="776288" y="759494"/>
                      <a:pt x="766477" y="719013"/>
                    </a:cubicBezTo>
                    <a:cubicBezTo>
                      <a:pt x="761524" y="698724"/>
                      <a:pt x="759428" y="682437"/>
                      <a:pt x="756666" y="661577"/>
                    </a:cubicBezTo>
                    <a:cubicBezTo>
                      <a:pt x="755428" y="633859"/>
                      <a:pt x="745236" y="623667"/>
                      <a:pt x="726758" y="628144"/>
                    </a:cubicBezTo>
                    <a:cubicBezTo>
                      <a:pt x="706660" y="633002"/>
                      <a:pt x="646652" y="667578"/>
                      <a:pt x="635032" y="676817"/>
                    </a:cubicBezTo>
                    <a:cubicBezTo>
                      <a:pt x="605695" y="700248"/>
                      <a:pt x="641985" y="723680"/>
                      <a:pt x="659511" y="738729"/>
                    </a:cubicBezTo>
                    <a:cubicBezTo>
                      <a:pt x="724472" y="794260"/>
                      <a:pt x="713708" y="808548"/>
                      <a:pt x="643700" y="840837"/>
                    </a:cubicBezTo>
                    <a:cubicBezTo>
                      <a:pt x="642938" y="841218"/>
                      <a:pt x="641128" y="842076"/>
                      <a:pt x="638556" y="843409"/>
                    </a:cubicBezTo>
                    <a:lnTo>
                      <a:pt x="638556" y="843409"/>
                    </a:lnTo>
                    <a:cubicBezTo>
                      <a:pt x="608171" y="859316"/>
                      <a:pt x="594646" y="853887"/>
                      <a:pt x="585026" y="814167"/>
                    </a:cubicBezTo>
                    <a:cubicBezTo>
                      <a:pt x="580073" y="793879"/>
                      <a:pt x="577977" y="777591"/>
                      <a:pt x="575215" y="756732"/>
                    </a:cubicBezTo>
                    <a:cubicBezTo>
                      <a:pt x="573977" y="729014"/>
                      <a:pt x="563785" y="718822"/>
                      <a:pt x="545306" y="723299"/>
                    </a:cubicBezTo>
                    <a:cubicBezTo>
                      <a:pt x="525209" y="728157"/>
                      <a:pt x="465201" y="762732"/>
                      <a:pt x="453581" y="771972"/>
                    </a:cubicBezTo>
                    <a:cubicBezTo>
                      <a:pt x="424244" y="795403"/>
                      <a:pt x="460534" y="818835"/>
                      <a:pt x="478060" y="833884"/>
                    </a:cubicBezTo>
                    <a:cubicBezTo>
                      <a:pt x="525780" y="874746"/>
                      <a:pt x="532448" y="893320"/>
                      <a:pt x="504920" y="913037"/>
                    </a:cubicBezTo>
                    <a:cubicBezTo>
                      <a:pt x="338804" y="1000191"/>
                      <a:pt x="74200" y="1139922"/>
                      <a:pt x="0" y="1180594"/>
                    </a:cubicBezTo>
                    <a:cubicBezTo>
                      <a:pt x="22003" y="1224028"/>
                      <a:pt x="49435" y="1279464"/>
                      <a:pt x="75628" y="1323660"/>
                    </a:cubicBezTo>
                    <a:cubicBezTo>
                      <a:pt x="102965" y="1306134"/>
                      <a:pt x="184023" y="1261557"/>
                      <a:pt x="229838" y="1234220"/>
                    </a:cubicBezTo>
                    <a:cubicBezTo>
                      <a:pt x="247745" y="1225266"/>
                      <a:pt x="245078" y="1234220"/>
                      <a:pt x="262033" y="1259842"/>
                    </a:cubicBezTo>
                    <a:cubicBezTo>
                      <a:pt x="278321" y="1284607"/>
                      <a:pt x="338519" y="1387382"/>
                      <a:pt x="392811" y="1415766"/>
                    </a:cubicBezTo>
                    <a:cubicBezTo>
                      <a:pt x="440341" y="1441960"/>
                      <a:pt x="505778" y="1449009"/>
                      <a:pt x="558737" y="1442246"/>
                    </a:cubicBezTo>
                    <a:cubicBezTo>
                      <a:pt x="621697" y="1434150"/>
                      <a:pt x="674275" y="1401765"/>
                      <a:pt x="728186" y="1372047"/>
                    </a:cubicBezTo>
                    <a:cubicBezTo>
                      <a:pt x="770382" y="1348806"/>
                      <a:pt x="772001" y="1349377"/>
                      <a:pt x="796195" y="1391001"/>
                    </a:cubicBezTo>
                    <a:cubicBezTo>
                      <a:pt x="814483" y="1422339"/>
                      <a:pt x="820960" y="1416433"/>
                      <a:pt x="844201" y="1404432"/>
                    </a:cubicBezTo>
                    <a:cubicBezTo>
                      <a:pt x="885920" y="1383096"/>
                      <a:pt x="894779" y="1385477"/>
                      <a:pt x="872014" y="1345091"/>
                    </a:cubicBezTo>
                    <a:cubicBezTo>
                      <a:pt x="860393" y="1324422"/>
                      <a:pt x="853916" y="1320993"/>
                      <a:pt x="862584" y="1314039"/>
                    </a:cubicBezTo>
                    <a:cubicBezTo>
                      <a:pt x="885349" y="1296037"/>
                      <a:pt x="904875" y="1288989"/>
                      <a:pt x="928116" y="1275177"/>
                    </a:cubicBezTo>
                    <a:cubicBezTo>
                      <a:pt x="946690" y="1264128"/>
                      <a:pt x="951357" y="1277082"/>
                      <a:pt x="962882" y="1297371"/>
                    </a:cubicBezTo>
                    <a:cubicBezTo>
                      <a:pt x="980503" y="1328898"/>
                      <a:pt x="984695" y="1333089"/>
                      <a:pt x="1022318" y="1311753"/>
                    </a:cubicBezTo>
                    <a:cubicBezTo>
                      <a:pt x="1055941" y="1288989"/>
                      <a:pt x="1056037" y="1283750"/>
                      <a:pt x="1040416" y="1259556"/>
                    </a:cubicBezTo>
                    <a:cubicBezTo>
                      <a:pt x="1021937" y="1230886"/>
                      <a:pt x="1025081" y="1228029"/>
                      <a:pt x="1041273" y="1219075"/>
                    </a:cubicBezTo>
                    <a:cubicBezTo>
                      <a:pt x="1055941" y="1210979"/>
                      <a:pt x="1079087" y="1197358"/>
                      <a:pt x="1087088" y="1192596"/>
                    </a:cubicBezTo>
                    <a:cubicBezTo>
                      <a:pt x="1107091" y="1180880"/>
                      <a:pt x="1112044" y="1181261"/>
                      <a:pt x="1128522" y="1207074"/>
                    </a:cubicBezTo>
                    <a:cubicBezTo>
                      <a:pt x="1151001" y="1242126"/>
                      <a:pt x="1160431" y="1242602"/>
                      <a:pt x="1189958" y="1225171"/>
                    </a:cubicBezTo>
                    <a:cubicBezTo>
                      <a:pt x="1220343" y="1205645"/>
                      <a:pt x="1226344" y="1196691"/>
                      <a:pt x="1216819" y="1178213"/>
                    </a:cubicBezTo>
                    <a:cubicBezTo>
                      <a:pt x="1209580" y="1165735"/>
                      <a:pt x="1204151" y="1155162"/>
                      <a:pt x="1199769" y="1141351"/>
                    </a:cubicBezTo>
                    <a:cubicBezTo>
                      <a:pt x="1255586" y="1110585"/>
                      <a:pt x="1313021" y="1082296"/>
                      <a:pt x="1364456" y="1044196"/>
                    </a:cubicBezTo>
                    <a:cubicBezTo>
                      <a:pt x="1452467" y="979045"/>
                      <a:pt x="1497711" y="866269"/>
                      <a:pt x="1462945" y="769209"/>
                    </a:cubicBezTo>
                    <a:cubicBezTo>
                      <a:pt x="1453991" y="742730"/>
                      <a:pt x="1422273" y="675102"/>
                      <a:pt x="1412462" y="656624"/>
                    </a:cubicBezTo>
                    <a:cubicBezTo>
                      <a:pt x="1465707" y="618143"/>
                      <a:pt x="1740694" y="491746"/>
                      <a:pt x="1811465" y="479554"/>
                    </a:cubicBezTo>
                    <a:cubicBezTo>
                      <a:pt x="1899666" y="459075"/>
                      <a:pt x="1991868" y="490603"/>
                      <a:pt x="2034064" y="516511"/>
                    </a:cubicBezTo>
                    <a:cubicBezTo>
                      <a:pt x="2047399" y="524703"/>
                      <a:pt x="2069306" y="539371"/>
                      <a:pt x="2089309" y="521940"/>
                    </a:cubicBezTo>
                    <a:cubicBezTo>
                      <a:pt x="2098167" y="505367"/>
                      <a:pt x="2096262" y="495556"/>
                      <a:pt x="2090928" y="475268"/>
                    </a:cubicBezTo>
                    <a:close/>
                    <a:moveTo>
                      <a:pt x="699516" y="1260890"/>
                    </a:moveTo>
                    <a:cubicBezTo>
                      <a:pt x="653606" y="1285274"/>
                      <a:pt x="609410" y="1313468"/>
                      <a:pt x="559022" y="1327946"/>
                    </a:cubicBezTo>
                    <a:cubicBezTo>
                      <a:pt x="466915" y="1354235"/>
                      <a:pt x="378142" y="1292894"/>
                      <a:pt x="370046" y="1198882"/>
                    </a:cubicBezTo>
                    <a:cubicBezTo>
                      <a:pt x="369094" y="1188024"/>
                      <a:pt x="372237" y="1172974"/>
                      <a:pt x="377285" y="1170021"/>
                    </a:cubicBezTo>
                    <a:cubicBezTo>
                      <a:pt x="441769" y="1132017"/>
                      <a:pt x="558546" y="1076581"/>
                      <a:pt x="587121" y="1064675"/>
                    </a:cubicBezTo>
                    <a:cubicBezTo>
                      <a:pt x="608743" y="1055626"/>
                      <a:pt x="621506" y="1054959"/>
                      <a:pt x="632555" y="1077438"/>
                    </a:cubicBezTo>
                    <a:cubicBezTo>
                      <a:pt x="657130" y="1127254"/>
                      <a:pt x="682752" y="1176403"/>
                      <a:pt x="708374" y="1225647"/>
                    </a:cubicBezTo>
                    <a:cubicBezTo>
                      <a:pt x="716185" y="1240697"/>
                      <a:pt x="716090" y="1252127"/>
                      <a:pt x="699516" y="1260890"/>
                    </a:cubicBezTo>
                    <a:close/>
                    <a:moveTo>
                      <a:pt x="876205" y="1174974"/>
                    </a:moveTo>
                    <a:cubicBezTo>
                      <a:pt x="870014" y="1178308"/>
                      <a:pt x="852107" y="1187357"/>
                      <a:pt x="845820" y="1190500"/>
                    </a:cubicBezTo>
                    <a:cubicBezTo>
                      <a:pt x="801815" y="1212312"/>
                      <a:pt x="809244" y="1216789"/>
                      <a:pt x="778955" y="1159544"/>
                    </a:cubicBezTo>
                    <a:cubicBezTo>
                      <a:pt x="757428" y="1118872"/>
                      <a:pt x="735330" y="1078581"/>
                      <a:pt x="714185" y="1037624"/>
                    </a:cubicBezTo>
                    <a:cubicBezTo>
                      <a:pt x="699040" y="1008192"/>
                      <a:pt x="703898" y="1006668"/>
                      <a:pt x="727805" y="994666"/>
                    </a:cubicBezTo>
                    <a:cubicBezTo>
                      <a:pt x="799052" y="958757"/>
                      <a:pt x="781812" y="952756"/>
                      <a:pt x="820388" y="1024194"/>
                    </a:cubicBezTo>
                    <a:cubicBezTo>
                      <a:pt x="840010" y="1060484"/>
                      <a:pt x="883158" y="1145066"/>
                      <a:pt x="885444" y="1150495"/>
                    </a:cubicBezTo>
                    <a:cubicBezTo>
                      <a:pt x="890111" y="1162306"/>
                      <a:pt x="883158" y="1171260"/>
                      <a:pt x="876205" y="1174974"/>
                    </a:cubicBezTo>
                    <a:close/>
                    <a:moveTo>
                      <a:pt x="1037749" y="1096869"/>
                    </a:moveTo>
                    <a:cubicBezTo>
                      <a:pt x="973645" y="1131159"/>
                      <a:pt x="976217" y="1128778"/>
                      <a:pt x="943832" y="1067913"/>
                    </a:cubicBezTo>
                    <a:cubicBezTo>
                      <a:pt x="923258" y="1029337"/>
                      <a:pt x="904494" y="989808"/>
                      <a:pt x="883539" y="951518"/>
                    </a:cubicBezTo>
                    <a:cubicBezTo>
                      <a:pt x="873157" y="932563"/>
                      <a:pt x="877062" y="922752"/>
                      <a:pt x="896017" y="912656"/>
                    </a:cubicBezTo>
                    <a:cubicBezTo>
                      <a:pt x="962120" y="877318"/>
                      <a:pt x="953072" y="869508"/>
                      <a:pt x="990695" y="941136"/>
                    </a:cubicBezTo>
                    <a:cubicBezTo>
                      <a:pt x="1009364" y="976664"/>
                      <a:pt x="1052989" y="1063151"/>
                      <a:pt x="1055561" y="1068675"/>
                    </a:cubicBezTo>
                    <a:cubicBezTo>
                      <a:pt x="1061561" y="1081344"/>
                      <a:pt x="1055941" y="1087154"/>
                      <a:pt x="1037749" y="1096869"/>
                    </a:cubicBezTo>
                    <a:close/>
                    <a:moveTo>
                      <a:pt x="1273969" y="967329"/>
                    </a:moveTo>
                    <a:cubicBezTo>
                      <a:pt x="1248442" y="981522"/>
                      <a:pt x="1223963" y="997714"/>
                      <a:pt x="1199007" y="1013049"/>
                    </a:cubicBezTo>
                    <a:cubicBezTo>
                      <a:pt x="1141190" y="1034481"/>
                      <a:pt x="1141095" y="1034576"/>
                      <a:pt x="1111472" y="978378"/>
                    </a:cubicBezTo>
                    <a:cubicBezTo>
                      <a:pt x="1091089" y="939707"/>
                      <a:pt x="1071658" y="900464"/>
                      <a:pt x="1051179" y="861888"/>
                    </a:cubicBezTo>
                    <a:cubicBezTo>
                      <a:pt x="1042892" y="846267"/>
                      <a:pt x="1044702" y="836075"/>
                      <a:pt x="1061561" y="827979"/>
                    </a:cubicBezTo>
                    <a:cubicBezTo>
                      <a:pt x="1136047" y="791879"/>
                      <a:pt x="1210247" y="755112"/>
                      <a:pt x="1284541" y="718536"/>
                    </a:cubicBezTo>
                    <a:cubicBezTo>
                      <a:pt x="1293495" y="714155"/>
                      <a:pt x="1302734" y="713964"/>
                      <a:pt x="1312164" y="715965"/>
                    </a:cubicBezTo>
                    <a:cubicBezTo>
                      <a:pt x="1401318" y="808357"/>
                      <a:pt x="1358741" y="920085"/>
                      <a:pt x="1273969" y="967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12">
                <a:extLst>
                  <a:ext uri="{FF2B5EF4-FFF2-40B4-BE49-F238E27FC236}">
                    <a16:creationId xmlns:a16="http://schemas.microsoft.com/office/drawing/2014/main" id="{DB892615-7D1D-4C14-961C-75D421521ADC}"/>
                  </a:ext>
                </a:extLst>
              </p:cNvPr>
              <p:cNvSpPr/>
              <p:nvPr/>
            </p:nvSpPr>
            <p:spPr>
              <a:xfrm>
                <a:off x="4474952" y="1060152"/>
                <a:ext cx="184646" cy="166893"/>
              </a:xfrm>
              <a:custGeom>
                <a:avLst/>
                <a:gdLst>
                  <a:gd name="connsiteX0" fmla="*/ 356103 w 365722"/>
                  <a:gd name="connsiteY0" fmla="*/ 232981 h 330559"/>
                  <a:gd name="connsiteX1" fmla="*/ 192845 w 365722"/>
                  <a:gd name="connsiteY1" fmla="*/ 316134 h 330559"/>
                  <a:gd name="connsiteX2" fmla="*/ 13679 w 365722"/>
                  <a:gd name="connsiteY2" fmla="*/ 257937 h 330559"/>
                  <a:gd name="connsiteX3" fmla="*/ 13679 w 365722"/>
                  <a:gd name="connsiteY3" fmla="*/ 257937 h 330559"/>
                  <a:gd name="connsiteX4" fmla="*/ 68829 w 365722"/>
                  <a:gd name="connsiteY4" fmla="*/ 88296 h 330559"/>
                  <a:gd name="connsiteX5" fmla="*/ 238374 w 365722"/>
                  <a:gd name="connsiteY5" fmla="*/ 1905 h 330559"/>
                  <a:gd name="connsiteX6" fmla="*/ 262187 w 365722"/>
                  <a:gd name="connsiteY6" fmla="*/ 9620 h 330559"/>
                  <a:gd name="connsiteX7" fmla="*/ 363818 w 365722"/>
                  <a:gd name="connsiteY7" fmla="*/ 209264 h 330559"/>
                  <a:gd name="connsiteX8" fmla="*/ 356103 w 365722"/>
                  <a:gd name="connsiteY8" fmla="*/ 232981 h 330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722" h="330559">
                    <a:moveTo>
                      <a:pt x="356103" y="232981"/>
                    </a:moveTo>
                    <a:lnTo>
                      <a:pt x="192845" y="316134"/>
                    </a:lnTo>
                    <a:cubicBezTo>
                      <a:pt x="127598" y="349377"/>
                      <a:pt x="46922" y="323183"/>
                      <a:pt x="13679" y="257937"/>
                    </a:cubicBezTo>
                    <a:lnTo>
                      <a:pt x="13679" y="257937"/>
                    </a:lnTo>
                    <a:cubicBezTo>
                      <a:pt x="-17848" y="196119"/>
                      <a:pt x="7012" y="119729"/>
                      <a:pt x="68829" y="88296"/>
                    </a:cubicBezTo>
                    <a:lnTo>
                      <a:pt x="238374" y="1905"/>
                    </a:lnTo>
                    <a:cubicBezTo>
                      <a:pt x="247042" y="-2477"/>
                      <a:pt x="257710" y="952"/>
                      <a:pt x="262187" y="9620"/>
                    </a:cubicBezTo>
                    <a:lnTo>
                      <a:pt x="363818" y="209264"/>
                    </a:lnTo>
                    <a:cubicBezTo>
                      <a:pt x="368200" y="217836"/>
                      <a:pt x="364771" y="228600"/>
                      <a:pt x="356103" y="2329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12">
                <a:extLst>
                  <a:ext uri="{FF2B5EF4-FFF2-40B4-BE49-F238E27FC236}">
                    <a16:creationId xmlns:a16="http://schemas.microsoft.com/office/drawing/2014/main" id="{81B0160B-2F2E-4615-A8F8-0DC2E3D29CAA}"/>
                  </a:ext>
                </a:extLst>
              </p:cNvPr>
              <p:cNvSpPr/>
              <p:nvPr/>
            </p:nvSpPr>
            <p:spPr>
              <a:xfrm>
                <a:off x="4551060" y="1042214"/>
                <a:ext cx="114319" cy="171489"/>
              </a:xfrm>
              <a:custGeom>
                <a:avLst/>
                <a:gdLst>
                  <a:gd name="connsiteX0" fmla="*/ 196692 w 226427"/>
                  <a:gd name="connsiteY0" fmla="*/ 333756 h 339662"/>
                  <a:gd name="connsiteX1" fmla="*/ 196692 w 226427"/>
                  <a:gd name="connsiteY1" fmla="*/ 333756 h 339662"/>
                  <a:gd name="connsiteX2" fmla="*/ 123444 w 226427"/>
                  <a:gd name="connsiteY2" fmla="*/ 309944 h 339662"/>
                  <a:gd name="connsiteX3" fmla="*/ 5906 w 226427"/>
                  <a:gd name="connsiteY3" fmla="*/ 79153 h 339662"/>
                  <a:gd name="connsiteX4" fmla="*/ 29718 w 226427"/>
                  <a:gd name="connsiteY4" fmla="*/ 5906 h 339662"/>
                  <a:gd name="connsiteX5" fmla="*/ 29718 w 226427"/>
                  <a:gd name="connsiteY5" fmla="*/ 5906 h 339662"/>
                  <a:gd name="connsiteX6" fmla="*/ 102966 w 226427"/>
                  <a:gd name="connsiteY6" fmla="*/ 29718 h 339662"/>
                  <a:gd name="connsiteX7" fmla="*/ 220504 w 226427"/>
                  <a:gd name="connsiteY7" fmla="*/ 260509 h 339662"/>
                  <a:gd name="connsiteX8" fmla="*/ 196692 w 226427"/>
                  <a:gd name="connsiteY8" fmla="*/ 333756 h 33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427" h="339662">
                    <a:moveTo>
                      <a:pt x="196692" y="333756"/>
                    </a:moveTo>
                    <a:lnTo>
                      <a:pt x="196692" y="333756"/>
                    </a:lnTo>
                    <a:cubicBezTo>
                      <a:pt x="170022" y="347377"/>
                      <a:pt x="137065" y="336614"/>
                      <a:pt x="123444" y="309944"/>
                    </a:cubicBezTo>
                    <a:lnTo>
                      <a:pt x="5906" y="79153"/>
                    </a:lnTo>
                    <a:cubicBezTo>
                      <a:pt x="-7715" y="52483"/>
                      <a:pt x="3048" y="19527"/>
                      <a:pt x="29718" y="5906"/>
                    </a:cubicBezTo>
                    <a:lnTo>
                      <a:pt x="29718" y="5906"/>
                    </a:lnTo>
                    <a:cubicBezTo>
                      <a:pt x="56388" y="-7715"/>
                      <a:pt x="89345" y="3049"/>
                      <a:pt x="102966" y="29718"/>
                    </a:cubicBezTo>
                    <a:lnTo>
                      <a:pt x="220504" y="260509"/>
                    </a:lnTo>
                    <a:cubicBezTo>
                      <a:pt x="234125" y="287275"/>
                      <a:pt x="223457" y="320231"/>
                      <a:pt x="196692" y="3337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247">
              <a:extLst>
                <a:ext uri="{FF2B5EF4-FFF2-40B4-BE49-F238E27FC236}">
                  <a16:creationId xmlns:a16="http://schemas.microsoft.com/office/drawing/2014/main" id="{CC8F54D8-29B7-45B3-88C1-93B256136B13}"/>
                </a:ext>
              </a:extLst>
            </p:cNvPr>
            <p:cNvSpPr/>
            <p:nvPr/>
          </p:nvSpPr>
          <p:spPr>
            <a:xfrm>
              <a:off x="7137149" y="6017420"/>
              <a:ext cx="269029" cy="299137"/>
            </a:xfrm>
            <a:custGeom>
              <a:avLst/>
              <a:gdLst>
                <a:gd name="connsiteX0" fmla="*/ 788092 w 1280633"/>
                <a:gd name="connsiteY0" fmla="*/ 202791 h 1423953"/>
                <a:gd name="connsiteX1" fmla="*/ 1033123 w 1280633"/>
                <a:gd name="connsiteY1" fmla="*/ 1681 h 1423953"/>
                <a:gd name="connsiteX2" fmla="*/ 1283239 w 1280633"/>
                <a:gd name="connsiteY2" fmla="*/ 201404 h 1423953"/>
                <a:gd name="connsiteX3" fmla="*/ 1033123 w 1280633"/>
                <a:gd name="connsiteY3" fmla="*/ 410374 h 1423953"/>
                <a:gd name="connsiteX4" fmla="*/ 856515 w 1280633"/>
                <a:gd name="connsiteY4" fmla="*/ 347498 h 1423953"/>
                <a:gd name="connsiteX5" fmla="*/ 860676 w 1280633"/>
                <a:gd name="connsiteY5" fmla="*/ 1176443 h 1423953"/>
                <a:gd name="connsiteX6" fmla="*/ 862063 w 1280633"/>
                <a:gd name="connsiteY6" fmla="*/ 1306817 h 1423953"/>
                <a:gd name="connsiteX7" fmla="*/ 857902 w 1280633"/>
                <a:gd name="connsiteY7" fmla="*/ 1311441 h 1423953"/>
                <a:gd name="connsiteX8" fmla="*/ 12777 w 1280633"/>
                <a:gd name="connsiteY8" fmla="*/ 1425634 h 1423953"/>
                <a:gd name="connsiteX9" fmla="*/ 7691 w 1280633"/>
                <a:gd name="connsiteY9" fmla="*/ 1421011 h 1423953"/>
                <a:gd name="connsiteX10" fmla="*/ 7691 w 1280633"/>
                <a:gd name="connsiteY10" fmla="*/ 1401593 h 1423953"/>
                <a:gd name="connsiteX11" fmla="*/ 7691 w 1280633"/>
                <a:gd name="connsiteY11" fmla="*/ 1401593 h 1423953"/>
                <a:gd name="connsiteX12" fmla="*/ 1681 w 1280633"/>
                <a:gd name="connsiteY12" fmla="*/ 303115 h 1423953"/>
                <a:gd name="connsiteX13" fmla="*/ 249024 w 1280633"/>
                <a:gd name="connsiteY13" fmla="*/ 98306 h 1423953"/>
                <a:gd name="connsiteX14" fmla="*/ 499140 w 1280633"/>
                <a:gd name="connsiteY14" fmla="*/ 297105 h 1423953"/>
                <a:gd name="connsiteX15" fmla="*/ 249024 w 1280633"/>
                <a:gd name="connsiteY15" fmla="*/ 506999 h 1423953"/>
                <a:gd name="connsiteX16" fmla="*/ 72416 w 1280633"/>
                <a:gd name="connsiteY16" fmla="*/ 444124 h 1423953"/>
                <a:gd name="connsiteX17" fmla="*/ 76115 w 1280633"/>
                <a:gd name="connsiteY17" fmla="*/ 1280465 h 1423953"/>
                <a:gd name="connsiteX18" fmla="*/ 790866 w 1280633"/>
                <a:gd name="connsiteY18" fmla="*/ 1178292 h 1423953"/>
                <a:gd name="connsiteX19" fmla="*/ 786705 w 1280633"/>
                <a:gd name="connsiteY19" fmla="*/ 207414 h 1423953"/>
                <a:gd name="connsiteX20" fmla="*/ 788092 w 1280633"/>
                <a:gd name="connsiteY20" fmla="*/ 202791 h 14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633" h="1423953">
                  <a:moveTo>
                    <a:pt x="788092" y="202791"/>
                  </a:moveTo>
                  <a:cubicBezTo>
                    <a:pt x="791790" y="91834"/>
                    <a:pt x="901361" y="1681"/>
                    <a:pt x="1033123" y="1681"/>
                  </a:cubicBezTo>
                  <a:cubicBezTo>
                    <a:pt x="1168583" y="1681"/>
                    <a:pt x="1283239" y="88598"/>
                    <a:pt x="1283239" y="201404"/>
                  </a:cubicBezTo>
                  <a:cubicBezTo>
                    <a:pt x="1283239" y="314211"/>
                    <a:pt x="1168583" y="410374"/>
                    <a:pt x="1033123" y="410374"/>
                  </a:cubicBezTo>
                  <a:cubicBezTo>
                    <a:pt x="966548" y="410374"/>
                    <a:pt x="902748" y="387720"/>
                    <a:pt x="856515" y="347498"/>
                  </a:cubicBezTo>
                  <a:lnTo>
                    <a:pt x="860676" y="1176443"/>
                  </a:lnTo>
                  <a:lnTo>
                    <a:pt x="862063" y="1306817"/>
                  </a:lnTo>
                  <a:lnTo>
                    <a:pt x="857902" y="1311441"/>
                  </a:lnTo>
                  <a:lnTo>
                    <a:pt x="12777" y="1425634"/>
                  </a:lnTo>
                  <a:lnTo>
                    <a:pt x="7691" y="1421011"/>
                  </a:lnTo>
                  <a:lnTo>
                    <a:pt x="7691" y="1401593"/>
                  </a:lnTo>
                  <a:lnTo>
                    <a:pt x="7691" y="1401593"/>
                  </a:lnTo>
                  <a:lnTo>
                    <a:pt x="1681" y="303115"/>
                  </a:lnTo>
                  <a:cubicBezTo>
                    <a:pt x="5380" y="192158"/>
                    <a:pt x="116799" y="98306"/>
                    <a:pt x="249024" y="98306"/>
                  </a:cubicBezTo>
                  <a:cubicBezTo>
                    <a:pt x="384484" y="98306"/>
                    <a:pt x="499140" y="184761"/>
                    <a:pt x="499140" y="297105"/>
                  </a:cubicBezTo>
                  <a:cubicBezTo>
                    <a:pt x="499140" y="410374"/>
                    <a:pt x="384484" y="506999"/>
                    <a:pt x="249024" y="506999"/>
                  </a:cubicBezTo>
                  <a:cubicBezTo>
                    <a:pt x="182449" y="506999"/>
                    <a:pt x="118649" y="484346"/>
                    <a:pt x="72416" y="444124"/>
                  </a:cubicBezTo>
                  <a:lnTo>
                    <a:pt x="76115" y="1280465"/>
                  </a:lnTo>
                  <a:lnTo>
                    <a:pt x="790866" y="1178292"/>
                  </a:lnTo>
                  <a:lnTo>
                    <a:pt x="786705" y="207414"/>
                  </a:lnTo>
                  <a:lnTo>
                    <a:pt x="788092" y="202791"/>
                  </a:lnTo>
                  <a:close/>
                </a:path>
              </a:pathLst>
            </a:custGeom>
            <a:solidFill>
              <a:schemeClr val="accent2"/>
            </a:solidFill>
            <a:ln w="461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48">
              <a:extLst>
                <a:ext uri="{FF2B5EF4-FFF2-40B4-BE49-F238E27FC236}">
                  <a16:creationId xmlns:a16="http://schemas.microsoft.com/office/drawing/2014/main" id="{56CE07D8-34BD-4972-A621-C6EAC8DF2DF7}"/>
                </a:ext>
              </a:extLst>
            </p:cNvPr>
            <p:cNvSpPr/>
            <p:nvPr/>
          </p:nvSpPr>
          <p:spPr>
            <a:xfrm rot="19479816">
              <a:off x="8740417" y="5900722"/>
              <a:ext cx="224621" cy="357089"/>
            </a:xfrm>
            <a:custGeom>
              <a:avLst/>
              <a:gdLst>
                <a:gd name="connsiteX0" fmla="*/ 629126 w 742950"/>
                <a:gd name="connsiteY0" fmla="*/ 297656 h 1181100"/>
                <a:gd name="connsiteX1" fmla="*/ 437674 w 742950"/>
                <a:gd name="connsiteY1" fmla="*/ 9049 h 1181100"/>
                <a:gd name="connsiteX2" fmla="*/ 437674 w 742950"/>
                <a:gd name="connsiteY2" fmla="*/ 7144 h 1181100"/>
                <a:gd name="connsiteX3" fmla="*/ 387191 w 742950"/>
                <a:gd name="connsiteY3" fmla="*/ 7144 h 1181100"/>
                <a:gd name="connsiteX4" fmla="*/ 391001 w 742950"/>
                <a:gd name="connsiteY4" fmla="*/ 881539 h 1181100"/>
                <a:gd name="connsiteX5" fmla="*/ 230029 w 742950"/>
                <a:gd name="connsiteY5" fmla="*/ 820579 h 1181100"/>
                <a:gd name="connsiteX6" fmla="*/ 7144 w 742950"/>
                <a:gd name="connsiteY6" fmla="*/ 1008221 h 1181100"/>
                <a:gd name="connsiteX7" fmla="*/ 230029 w 742950"/>
                <a:gd name="connsiteY7" fmla="*/ 1174909 h 1181100"/>
                <a:gd name="connsiteX8" fmla="*/ 443389 w 742950"/>
                <a:gd name="connsiteY8" fmla="*/ 997744 h 1181100"/>
                <a:gd name="connsiteX9" fmla="*/ 446246 w 742950"/>
                <a:gd name="connsiteY9" fmla="*/ 997744 h 1181100"/>
                <a:gd name="connsiteX10" fmla="*/ 446246 w 742950"/>
                <a:gd name="connsiteY10" fmla="*/ 999649 h 1181100"/>
                <a:gd name="connsiteX11" fmla="*/ 446246 w 742950"/>
                <a:gd name="connsiteY11" fmla="*/ 999649 h 1181100"/>
                <a:gd name="connsiteX12" fmla="*/ 446246 w 742950"/>
                <a:gd name="connsiteY12" fmla="*/ 999649 h 1181100"/>
                <a:gd name="connsiteX13" fmla="*/ 441484 w 742950"/>
                <a:gd name="connsiteY13" fmla="*/ 201454 h 1181100"/>
                <a:gd name="connsiteX14" fmla="*/ 604361 w 742950"/>
                <a:gd name="connsiteY14" fmla="*/ 351949 h 1181100"/>
                <a:gd name="connsiteX15" fmla="*/ 643414 w 742950"/>
                <a:gd name="connsiteY15" fmla="*/ 626269 h 1181100"/>
                <a:gd name="connsiteX16" fmla="*/ 629126 w 742950"/>
                <a:gd name="connsiteY16" fmla="*/ 297656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2950" h="1181100">
                  <a:moveTo>
                    <a:pt x="629126" y="297656"/>
                  </a:moveTo>
                  <a:cubicBezTo>
                    <a:pt x="460534" y="185261"/>
                    <a:pt x="437674" y="10001"/>
                    <a:pt x="437674" y="9049"/>
                  </a:cubicBezTo>
                  <a:lnTo>
                    <a:pt x="437674" y="7144"/>
                  </a:lnTo>
                  <a:lnTo>
                    <a:pt x="387191" y="7144"/>
                  </a:lnTo>
                  <a:lnTo>
                    <a:pt x="391001" y="881539"/>
                  </a:lnTo>
                  <a:cubicBezTo>
                    <a:pt x="351949" y="844391"/>
                    <a:pt x="294799" y="820579"/>
                    <a:pt x="230029" y="820579"/>
                  </a:cubicBezTo>
                  <a:cubicBezTo>
                    <a:pt x="111919" y="820579"/>
                    <a:pt x="7144" y="910114"/>
                    <a:pt x="7144" y="1008221"/>
                  </a:cubicBezTo>
                  <a:cubicBezTo>
                    <a:pt x="7144" y="1106329"/>
                    <a:pt x="111919" y="1174909"/>
                    <a:pt x="230029" y="1174909"/>
                  </a:cubicBezTo>
                  <a:cubicBezTo>
                    <a:pt x="347186" y="1174909"/>
                    <a:pt x="441484" y="1102519"/>
                    <a:pt x="443389" y="997744"/>
                  </a:cubicBezTo>
                  <a:lnTo>
                    <a:pt x="446246" y="997744"/>
                  </a:lnTo>
                  <a:lnTo>
                    <a:pt x="446246" y="999649"/>
                  </a:lnTo>
                  <a:cubicBezTo>
                    <a:pt x="446246" y="999649"/>
                    <a:pt x="446246" y="999649"/>
                    <a:pt x="446246" y="999649"/>
                  </a:cubicBezTo>
                  <a:cubicBezTo>
                    <a:pt x="446246" y="999649"/>
                    <a:pt x="446246" y="999649"/>
                    <a:pt x="446246" y="999649"/>
                  </a:cubicBezTo>
                  <a:lnTo>
                    <a:pt x="441484" y="201454"/>
                  </a:lnTo>
                  <a:cubicBezTo>
                    <a:pt x="469106" y="244316"/>
                    <a:pt x="516731" y="286226"/>
                    <a:pt x="604361" y="351949"/>
                  </a:cubicBezTo>
                  <a:cubicBezTo>
                    <a:pt x="777716" y="481489"/>
                    <a:pt x="643414" y="626269"/>
                    <a:pt x="643414" y="626269"/>
                  </a:cubicBezTo>
                  <a:cubicBezTo>
                    <a:pt x="753904" y="571976"/>
                    <a:pt x="791051" y="406241"/>
                    <a:pt x="629126" y="29765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18365"/>
            <a:ext cx="9856315" cy="56307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8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607021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Kesenian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Hiburan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040282-B262-4F7D-9ACD-4203297919C8}"/>
              </a:ext>
            </a:extLst>
          </p:cNvPr>
          <p:cNvSpPr txBox="1"/>
          <p:nvPr/>
        </p:nvSpPr>
        <p:spPr>
          <a:xfrm>
            <a:off x="612510" y="1816699"/>
            <a:ext cx="61651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tontonan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film/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tontonan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audio visual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pergelaran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kesenian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musik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tari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dan/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busana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kontes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kecantikan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kontes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binaraga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pameran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pertunjukan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sirkus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akrobat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sulap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pacuan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kuda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perlombaan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kendaraan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bermotor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permainan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ketangkasan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olahraga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permainan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menggunakan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dan/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peralatan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perlengkapan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olahraga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kebugaran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rekreasi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wahana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air,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wahana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ekologi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wahana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pendidikan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wahana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budaya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wahana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salju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wahana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permainan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pemancingan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agrowisata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kebun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binatang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panti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pijat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pijat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refleksi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diskotek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karaoke,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kelab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malam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bar, dan mandi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uap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perawatan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air (spa)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9DA730-51CF-43FF-B00E-4658B3A318D7}"/>
              </a:ext>
            </a:extLst>
          </p:cNvPr>
          <p:cNvSpPr txBox="1"/>
          <p:nvPr/>
        </p:nvSpPr>
        <p:spPr>
          <a:xfrm>
            <a:off x="545095" y="1225978"/>
            <a:ext cx="5702000" cy="510778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  <a:endParaRPr lang="ko-KR" altLang="en-US" sz="11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2AD46-B293-40B6-9327-F0AB1795947E}"/>
              </a:ext>
            </a:extLst>
          </p:cNvPr>
          <p:cNvSpPr txBox="1"/>
          <p:nvPr/>
        </p:nvSpPr>
        <p:spPr>
          <a:xfrm>
            <a:off x="6777615" y="1836662"/>
            <a:ext cx="4814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egiatan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pelayanan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dan/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peralatan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perlengkapan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permainan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golf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dan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enyerahan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digital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berupa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penayangan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6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streaming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film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audio visual </a:t>
            </a:r>
            <a:r>
              <a:rPr lang="en-US" sz="16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lainnya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melalui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saluran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internet </a:t>
            </a:r>
            <a:r>
              <a:rPr lang="en-US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jaringan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elektronik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1B0D7E-9535-476B-972C-4F012EE20EED}"/>
              </a:ext>
            </a:extLst>
          </p:cNvPr>
          <p:cNvSpPr txBox="1"/>
          <p:nvPr/>
        </p:nvSpPr>
        <p:spPr>
          <a:xfrm>
            <a:off x="6768708" y="1239144"/>
            <a:ext cx="4814504" cy="510778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  <a:endParaRPr lang="ko-KR" altLang="en-US" sz="11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9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>
            <a:extLst>
              <a:ext uri="{FF2B5EF4-FFF2-40B4-BE49-F238E27FC236}">
                <a16:creationId xmlns:a16="http://schemas.microsoft.com/office/drawing/2014/main" id="{A9DADE3E-E204-4D81-87BB-7356801E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1" t="39894" r="63421" b="5467"/>
          <a:stretch/>
        </p:blipFill>
        <p:spPr>
          <a:xfrm flipH="1">
            <a:off x="9887815" y="-876300"/>
            <a:ext cx="2874832" cy="7720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-1185026"/>
            <a:ext cx="3771899" cy="808112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FFD94-BC08-471B-B333-FF3376B5683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DBB757-FE13-4A55-951A-CCD3078F4E8F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C98119-B78A-44CC-82BA-255AF3BFE8A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prstClr val="white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63AF80-0E9D-46B3-8945-5D4E7177A51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8AFA18-CAEC-4B8A-9D88-21CED1BEEB98}"/>
              </a:ext>
            </a:extLst>
          </p:cNvPr>
          <p:cNvSpPr/>
          <p:nvPr/>
        </p:nvSpPr>
        <p:spPr>
          <a:xfrm>
            <a:off x="11676063" y="396651"/>
            <a:ext cx="875764" cy="530102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9CE80-924C-46AA-B3A3-03DA850DCF1B}"/>
              </a:ext>
            </a:extLst>
          </p:cNvPr>
          <p:cNvSpPr txBox="1"/>
          <p:nvPr/>
        </p:nvSpPr>
        <p:spPr>
          <a:xfrm>
            <a:off x="11679382" y="467448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95D88C-7789-4AA3-9270-8E2A5B2B06F8}" type="slidenum">
              <a:rPr lang="en-US" b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9</a:t>
            </a:fld>
            <a:endParaRPr lang="en-ID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8288F15-E211-44BC-A4CA-0FECEE9F4965}"/>
              </a:ext>
            </a:extLst>
          </p:cNvPr>
          <p:cNvSpPr/>
          <p:nvPr/>
        </p:nvSpPr>
        <p:spPr>
          <a:xfrm>
            <a:off x="0" y="356615"/>
            <a:ext cx="384175" cy="480059"/>
          </a:xfrm>
          <a:custGeom>
            <a:avLst/>
            <a:gdLst/>
            <a:ahLst/>
            <a:cxnLst/>
            <a:rect l="l" t="t" r="r" b="b"/>
            <a:pathLst>
              <a:path w="384175" h="480059">
                <a:moveTo>
                  <a:pt x="144017" y="0"/>
                </a:moveTo>
                <a:lnTo>
                  <a:pt x="23619" y="0"/>
                </a:lnTo>
                <a:lnTo>
                  <a:pt x="0" y="2380"/>
                </a:lnTo>
                <a:lnTo>
                  <a:pt x="0" y="477679"/>
                </a:lnTo>
                <a:lnTo>
                  <a:pt x="23621" y="480060"/>
                </a:lnTo>
                <a:lnTo>
                  <a:pt x="144017" y="480060"/>
                </a:lnTo>
                <a:lnTo>
                  <a:pt x="192390" y="475184"/>
                </a:lnTo>
                <a:lnTo>
                  <a:pt x="237446" y="461200"/>
                </a:lnTo>
                <a:lnTo>
                  <a:pt x="278219" y="439072"/>
                </a:lnTo>
                <a:lnTo>
                  <a:pt x="313743" y="409765"/>
                </a:lnTo>
                <a:lnTo>
                  <a:pt x="343053" y="374243"/>
                </a:lnTo>
                <a:lnTo>
                  <a:pt x="365183" y="333470"/>
                </a:lnTo>
                <a:lnTo>
                  <a:pt x="379170" y="288411"/>
                </a:lnTo>
                <a:lnTo>
                  <a:pt x="384047" y="240030"/>
                </a:lnTo>
                <a:lnTo>
                  <a:pt x="379170" y="191648"/>
                </a:lnTo>
                <a:lnTo>
                  <a:pt x="365183" y="146589"/>
                </a:lnTo>
                <a:lnTo>
                  <a:pt x="343053" y="105816"/>
                </a:lnTo>
                <a:lnTo>
                  <a:pt x="313743" y="70294"/>
                </a:lnTo>
                <a:lnTo>
                  <a:pt x="278219" y="40987"/>
                </a:lnTo>
                <a:lnTo>
                  <a:pt x="237446" y="18859"/>
                </a:lnTo>
                <a:lnTo>
                  <a:pt x="192390" y="4875"/>
                </a:lnTo>
                <a:lnTo>
                  <a:pt x="144017" y="0"/>
                </a:lnTo>
                <a:close/>
              </a:path>
            </a:pathLst>
          </a:custGeom>
          <a:solidFill>
            <a:srgbClr val="FDC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412B80A-9C6B-44C9-9F13-052A50E3DB6A}"/>
              </a:ext>
            </a:extLst>
          </p:cNvPr>
          <p:cNvSpPr txBox="1">
            <a:spLocks/>
          </p:cNvSpPr>
          <p:nvPr/>
        </p:nvSpPr>
        <p:spPr>
          <a:xfrm>
            <a:off x="559183" y="382533"/>
            <a:ext cx="6070217" cy="53668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Perhotelan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C09DA730-51CF-43FF-B00E-4658B3A318D7}"/>
              </a:ext>
            </a:extLst>
          </p:cNvPr>
          <p:cNvSpPr txBox="1"/>
          <p:nvPr/>
        </p:nvSpPr>
        <p:spPr>
          <a:xfrm>
            <a:off x="515641" y="1170394"/>
            <a:ext cx="9876588" cy="510778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Dikenai</a:t>
            </a:r>
            <a:r>
              <a:rPr lang="en-US" altLang="ko-K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PPN</a:t>
            </a:r>
            <a:endParaRPr lang="ko-KR" altLang="en-US" sz="11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A96A59BF-6E0E-47FA-B26F-ECECEFDE5ABC}"/>
              </a:ext>
            </a:extLst>
          </p:cNvPr>
          <p:cNvSpPr txBox="1"/>
          <p:nvPr/>
        </p:nvSpPr>
        <p:spPr>
          <a:xfrm>
            <a:off x="893005" y="1841337"/>
            <a:ext cx="9499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penyewaan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kamar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1938" lvl="0" indent="-261938" algn="just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akomodasi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1938" lvl="0" indent="-261938" algn="just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fasilitas penunjang yang terkait secara langsung dengan jasa penyewaan kamar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room service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 conditioning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binatu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extrabed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fixture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telepon, </a:t>
            </a:r>
            <a:r>
              <a:rPr lang="id-ID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safety box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internet, televisi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satelit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kabel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dan minibar)</a:t>
            </a:r>
          </a:p>
          <a:p>
            <a:pPr marL="261938" lvl="0" indent="-261938" algn="just">
              <a:buFont typeface="Arial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penyediaan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fasilitas yang terkait secara langsung dengan kegiatan jasa penyewaan kamar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hanya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diperuntukkan bagi tamu yang menginap,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fasilitas olah raga dan hiburan,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fotokopi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teleks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faksimile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transportasi hotel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id-ID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jasa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penyewaan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ruangan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 kegiatan acara atau pertemuan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endParaRPr lang="id-ID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4" name="Isosceles Triangle 283"/>
          <p:cNvSpPr/>
          <p:nvPr/>
        </p:nvSpPr>
        <p:spPr>
          <a:xfrm rot="5400000">
            <a:off x="622243" y="1989417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85" name="Isosceles Triangle 284"/>
          <p:cNvSpPr/>
          <p:nvPr/>
        </p:nvSpPr>
        <p:spPr>
          <a:xfrm rot="5400000">
            <a:off x="538853" y="1989421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86" name="Isosceles Triangle 285"/>
          <p:cNvSpPr/>
          <p:nvPr/>
        </p:nvSpPr>
        <p:spPr>
          <a:xfrm rot="5400000">
            <a:off x="647964" y="4713999"/>
            <a:ext cx="358288" cy="1786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287" name="Isosceles Triangle 286"/>
          <p:cNvSpPr/>
          <p:nvPr/>
        </p:nvSpPr>
        <p:spPr>
          <a:xfrm rot="5400000">
            <a:off x="564574" y="4714003"/>
            <a:ext cx="358288" cy="178692"/>
          </a:xfrm>
          <a:prstGeom prst="triangl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4" name="Rectangle 3"/>
          <p:cNvSpPr/>
          <p:nvPr/>
        </p:nvSpPr>
        <p:spPr>
          <a:xfrm>
            <a:off x="585109" y="5162894"/>
            <a:ext cx="9792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hotel, hostel,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pondok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wisata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motel,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losmen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wisma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pariwisata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pesanggrahan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rumah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penginapan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guesthouse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bungalo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resort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cottage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tempat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tinggal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pribadi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difungsikan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sebagai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hotel,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perkemahan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mewah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i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glamping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ko-KR" alt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9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855</Words>
  <Application>Microsoft Office PowerPoint</Application>
  <PresentationFormat>Widescreen</PresentationFormat>
  <Paragraphs>105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DIN Medium</vt:lpstr>
      <vt:lpstr>Segoe UI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PERATURAN MENTERI KEUANGAN TENTANG KRITERIA DAN/ATAU RINCIAN JASA KESENIAN DAN HIBURAN, JASA PERHOTELAN, JASA PENYEDIAAN TEMPAT PARKIR, DAN JASA BOGA ATAU KATERING YANG TIDAK DIKENAI PAJAK PERTAMBAHAN NILAI</dc:title>
  <dc:creator>User</dc:creator>
  <cp:lastModifiedBy>ADHI TR</cp:lastModifiedBy>
  <cp:revision>117</cp:revision>
  <dcterms:created xsi:type="dcterms:W3CDTF">2022-01-24T04:50:41Z</dcterms:created>
  <dcterms:modified xsi:type="dcterms:W3CDTF">2022-04-09T10:17:17Z</dcterms:modified>
</cp:coreProperties>
</file>